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74" r:id="rId3"/>
    <p:sldId id="275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E0"/>
    <a:srgbClr val="009FE3"/>
    <a:srgbClr val="FFF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801" autoAdjust="0"/>
  </p:normalViewPr>
  <p:slideViewPr>
    <p:cSldViewPr snapToGrid="0" showGuides="1">
      <p:cViewPr varScale="1">
        <p:scale>
          <a:sx n="73" d="100"/>
          <a:sy n="73" d="100"/>
        </p:scale>
        <p:origin x="582" y="72"/>
      </p:cViewPr>
      <p:guideLst>
        <p:guide orient="horz" pos="2160"/>
        <p:guide pos="3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355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E68A4-0086-4E10-A055-662DFB3FC85F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FI"/>
        </a:p>
      </dgm:t>
    </dgm:pt>
    <dgm:pt modelId="{47095AE5-0840-462E-852C-9637075555B7}">
      <dgm:prSet phldrT="[Text]"/>
      <dgm:spPr/>
      <dgm:t>
        <a:bodyPr/>
        <a:lstStyle/>
        <a:p>
          <a:r>
            <a:rPr lang="fi-FI" dirty="0"/>
            <a:t>Yhdenvertaisuus</a:t>
          </a:r>
        </a:p>
        <a:p>
          <a:r>
            <a:rPr lang="fi-FI" dirty="0"/>
            <a:t>Kyllä miehet 82,73%   Kyllä naiset 67,7%</a:t>
          </a:r>
          <a:br>
            <a:rPr lang="fi-FI" dirty="0"/>
          </a:br>
          <a:endParaRPr lang="fi-FI" dirty="0"/>
        </a:p>
        <a:p>
          <a:r>
            <a:rPr lang="fi-FI" dirty="0"/>
            <a:t>En miehet 6,38% </a:t>
          </a:r>
        </a:p>
        <a:p>
          <a:r>
            <a:rPr lang="fi-FI" dirty="0"/>
            <a:t>En naiset 16,13%</a:t>
          </a:r>
          <a:endParaRPr lang="en-FI" dirty="0"/>
        </a:p>
      </dgm:t>
    </dgm:pt>
    <dgm:pt modelId="{5775DC19-E057-4FB4-9E47-D6064A2E0AC1}" type="parTrans" cxnId="{62EC5EBE-AF00-4746-8AE2-88B74AAE4653}">
      <dgm:prSet/>
      <dgm:spPr/>
      <dgm:t>
        <a:bodyPr/>
        <a:lstStyle/>
        <a:p>
          <a:endParaRPr lang="en-FI"/>
        </a:p>
      </dgm:t>
    </dgm:pt>
    <dgm:pt modelId="{45E66CBB-3862-4FE7-92E6-C2DC9F45FAAE}" type="sibTrans" cxnId="{62EC5EBE-AF00-4746-8AE2-88B74AAE4653}">
      <dgm:prSet/>
      <dgm:spPr/>
      <dgm:t>
        <a:bodyPr/>
        <a:lstStyle/>
        <a:p>
          <a:endParaRPr lang="en-FI"/>
        </a:p>
      </dgm:t>
    </dgm:pt>
    <dgm:pt modelId="{82580DA9-770F-44A4-A6CF-E02A80D3143B}">
      <dgm:prSet phldrT="[Text]"/>
      <dgm:spPr/>
      <dgm:t>
        <a:bodyPr/>
        <a:lstStyle/>
        <a:p>
          <a:r>
            <a:rPr lang="fi-FI"/>
            <a:t>Tasa-arvo</a:t>
          </a:r>
          <a:endParaRPr lang="en-FI"/>
        </a:p>
      </dgm:t>
    </dgm:pt>
    <dgm:pt modelId="{C9A1B2A9-677F-4289-82B4-F67F4168B4B3}" type="parTrans" cxnId="{95C3FA70-78B2-4782-B484-D5476849C257}">
      <dgm:prSet/>
      <dgm:spPr/>
      <dgm:t>
        <a:bodyPr/>
        <a:lstStyle/>
        <a:p>
          <a:endParaRPr lang="en-FI"/>
        </a:p>
      </dgm:t>
    </dgm:pt>
    <dgm:pt modelId="{0ECC883A-5F1A-4EF7-BDDF-2719B48EEF4F}" type="sibTrans" cxnId="{95C3FA70-78B2-4782-B484-D5476849C257}">
      <dgm:prSet/>
      <dgm:spPr/>
      <dgm:t>
        <a:bodyPr/>
        <a:lstStyle/>
        <a:p>
          <a:endParaRPr lang="en-FI"/>
        </a:p>
      </dgm:t>
    </dgm:pt>
    <dgm:pt modelId="{C9D1210B-F200-46C0-B34F-4E27D1472068}">
      <dgm:prSet phldrT="[Text]"/>
      <dgm:spPr/>
      <dgm:t>
        <a:bodyPr/>
        <a:lstStyle/>
        <a:p>
          <a:r>
            <a:rPr lang="fi-FI" dirty="0"/>
            <a:t>Yhteiskuntavastuu</a:t>
          </a:r>
          <a:endParaRPr lang="en-FI" dirty="0"/>
        </a:p>
      </dgm:t>
    </dgm:pt>
    <dgm:pt modelId="{D5A74455-E704-461E-B624-30810EC6A03B}" type="parTrans" cxnId="{C745E5B2-EC3F-47A8-AAB8-4E6A662F8D77}">
      <dgm:prSet/>
      <dgm:spPr/>
      <dgm:t>
        <a:bodyPr/>
        <a:lstStyle/>
        <a:p>
          <a:endParaRPr lang="en-FI"/>
        </a:p>
      </dgm:t>
    </dgm:pt>
    <dgm:pt modelId="{9D82605D-BAF1-4E4C-812B-B1A7D30DAEFD}" type="sibTrans" cxnId="{C745E5B2-EC3F-47A8-AAB8-4E6A662F8D77}">
      <dgm:prSet/>
      <dgm:spPr/>
      <dgm:t>
        <a:bodyPr/>
        <a:lstStyle/>
        <a:p>
          <a:endParaRPr lang="en-FI"/>
        </a:p>
      </dgm:t>
    </dgm:pt>
    <dgm:pt modelId="{391453C9-84D9-4099-B837-3F781343C72D}" type="pres">
      <dgm:prSet presAssocID="{B7EE68A4-0086-4E10-A055-662DFB3FC85F}" presName="compositeShape" presStyleCnt="0">
        <dgm:presLayoutVars>
          <dgm:chMax val="7"/>
          <dgm:dir/>
          <dgm:resizeHandles val="exact"/>
        </dgm:presLayoutVars>
      </dgm:prSet>
      <dgm:spPr/>
    </dgm:pt>
    <dgm:pt modelId="{C062892A-9D37-48B2-8ABB-3DC756E03886}" type="pres">
      <dgm:prSet presAssocID="{B7EE68A4-0086-4E10-A055-662DFB3FC85F}" presName="wedge1" presStyleLbl="node1" presStyleIdx="0" presStyleCnt="3"/>
      <dgm:spPr/>
    </dgm:pt>
    <dgm:pt modelId="{675BC650-1390-4A26-A927-9A1594C0D42B}" type="pres">
      <dgm:prSet presAssocID="{B7EE68A4-0086-4E10-A055-662DFB3FC85F}" presName="dummy1a" presStyleCnt="0"/>
      <dgm:spPr/>
    </dgm:pt>
    <dgm:pt modelId="{B711A232-6AA1-425C-A25C-DA38A5FA1B85}" type="pres">
      <dgm:prSet presAssocID="{B7EE68A4-0086-4E10-A055-662DFB3FC85F}" presName="dummy1b" presStyleCnt="0"/>
      <dgm:spPr/>
    </dgm:pt>
    <dgm:pt modelId="{204AC266-334A-44C7-88F0-009C52D356C9}" type="pres">
      <dgm:prSet presAssocID="{B7EE68A4-0086-4E10-A055-662DFB3FC85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991ED42-C5F6-40AB-A0E0-917ADFAB37F8}" type="pres">
      <dgm:prSet presAssocID="{B7EE68A4-0086-4E10-A055-662DFB3FC85F}" presName="wedge2" presStyleLbl="node1" presStyleIdx="1" presStyleCnt="3" custLinFactNeighborY="-861"/>
      <dgm:spPr/>
    </dgm:pt>
    <dgm:pt modelId="{B8FADFFC-69F7-4CC5-9941-C09A87CA0ABD}" type="pres">
      <dgm:prSet presAssocID="{B7EE68A4-0086-4E10-A055-662DFB3FC85F}" presName="dummy2a" presStyleCnt="0"/>
      <dgm:spPr/>
    </dgm:pt>
    <dgm:pt modelId="{F707F704-510B-453C-92B3-94EF8FA575C1}" type="pres">
      <dgm:prSet presAssocID="{B7EE68A4-0086-4E10-A055-662DFB3FC85F}" presName="dummy2b" presStyleCnt="0"/>
      <dgm:spPr/>
    </dgm:pt>
    <dgm:pt modelId="{B9E46E40-9DE0-40A3-BA78-10D1E341408A}" type="pres">
      <dgm:prSet presAssocID="{B7EE68A4-0086-4E10-A055-662DFB3FC85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286E782-11BA-4155-B6AE-794BFE33F5E0}" type="pres">
      <dgm:prSet presAssocID="{B7EE68A4-0086-4E10-A055-662DFB3FC85F}" presName="wedge3" presStyleLbl="node1" presStyleIdx="2" presStyleCnt="3"/>
      <dgm:spPr/>
    </dgm:pt>
    <dgm:pt modelId="{2B7FE43E-663C-4CE5-BC9E-683C2566F50A}" type="pres">
      <dgm:prSet presAssocID="{B7EE68A4-0086-4E10-A055-662DFB3FC85F}" presName="dummy3a" presStyleCnt="0"/>
      <dgm:spPr/>
    </dgm:pt>
    <dgm:pt modelId="{925DFE4A-08D5-4FCC-B8DD-C40B1D79656E}" type="pres">
      <dgm:prSet presAssocID="{B7EE68A4-0086-4E10-A055-662DFB3FC85F}" presName="dummy3b" presStyleCnt="0"/>
      <dgm:spPr/>
    </dgm:pt>
    <dgm:pt modelId="{A6FAB983-6D46-4261-A83B-42100822E277}" type="pres">
      <dgm:prSet presAssocID="{B7EE68A4-0086-4E10-A055-662DFB3FC85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88E3C28A-9A4A-46EB-9C59-AC4E3B2AE987}" type="pres">
      <dgm:prSet presAssocID="{45E66CBB-3862-4FE7-92E6-C2DC9F45FAAE}" presName="arrowWedge1" presStyleLbl="fgSibTrans2D1" presStyleIdx="0" presStyleCnt="3"/>
      <dgm:spPr/>
    </dgm:pt>
    <dgm:pt modelId="{7C033E7F-7215-4E86-B546-99634979DAD2}" type="pres">
      <dgm:prSet presAssocID="{0ECC883A-5F1A-4EF7-BDDF-2719B48EEF4F}" presName="arrowWedge2" presStyleLbl="fgSibTrans2D1" presStyleIdx="1" presStyleCnt="3"/>
      <dgm:spPr/>
    </dgm:pt>
    <dgm:pt modelId="{DCD57960-D235-4F23-946B-C7FBA3F1AE16}" type="pres">
      <dgm:prSet presAssocID="{9D82605D-BAF1-4E4C-812B-B1A7D30DAEFD}" presName="arrowWedge3" presStyleLbl="fgSibTrans2D1" presStyleIdx="2" presStyleCnt="3"/>
      <dgm:spPr/>
    </dgm:pt>
  </dgm:ptLst>
  <dgm:cxnLst>
    <dgm:cxn modelId="{4AC2A12D-430C-4630-8946-72FBB99A7EDB}" type="presOf" srcId="{82580DA9-770F-44A4-A6CF-E02A80D3143B}" destId="{B9E46E40-9DE0-40A3-BA78-10D1E341408A}" srcOrd="1" destOrd="0" presId="urn:microsoft.com/office/officeart/2005/8/layout/cycle8"/>
    <dgm:cxn modelId="{A8AF142E-9632-4ADF-87D7-EF068EF42DCC}" type="presOf" srcId="{C9D1210B-F200-46C0-B34F-4E27D1472068}" destId="{1286E782-11BA-4155-B6AE-794BFE33F5E0}" srcOrd="0" destOrd="0" presId="urn:microsoft.com/office/officeart/2005/8/layout/cycle8"/>
    <dgm:cxn modelId="{34468840-61DE-4916-9B93-698B6B4BD2C4}" type="presOf" srcId="{47095AE5-0840-462E-852C-9637075555B7}" destId="{C062892A-9D37-48B2-8ABB-3DC756E03886}" srcOrd="0" destOrd="0" presId="urn:microsoft.com/office/officeart/2005/8/layout/cycle8"/>
    <dgm:cxn modelId="{A00D305E-6975-4900-8761-7033CED6B841}" type="presOf" srcId="{B7EE68A4-0086-4E10-A055-662DFB3FC85F}" destId="{391453C9-84D9-4099-B837-3F781343C72D}" srcOrd="0" destOrd="0" presId="urn:microsoft.com/office/officeart/2005/8/layout/cycle8"/>
    <dgm:cxn modelId="{DC146C45-8AAB-458D-B7AE-F0B0226378A6}" type="presOf" srcId="{47095AE5-0840-462E-852C-9637075555B7}" destId="{204AC266-334A-44C7-88F0-009C52D356C9}" srcOrd="1" destOrd="0" presId="urn:microsoft.com/office/officeart/2005/8/layout/cycle8"/>
    <dgm:cxn modelId="{FD60EA6C-9380-41B6-A226-73634B2767E1}" type="presOf" srcId="{C9D1210B-F200-46C0-B34F-4E27D1472068}" destId="{A6FAB983-6D46-4261-A83B-42100822E277}" srcOrd="1" destOrd="0" presId="urn:microsoft.com/office/officeart/2005/8/layout/cycle8"/>
    <dgm:cxn modelId="{95C3FA70-78B2-4782-B484-D5476849C257}" srcId="{B7EE68A4-0086-4E10-A055-662DFB3FC85F}" destId="{82580DA9-770F-44A4-A6CF-E02A80D3143B}" srcOrd="1" destOrd="0" parTransId="{C9A1B2A9-677F-4289-82B4-F67F4168B4B3}" sibTransId="{0ECC883A-5F1A-4EF7-BDDF-2719B48EEF4F}"/>
    <dgm:cxn modelId="{C745E5B2-EC3F-47A8-AAB8-4E6A662F8D77}" srcId="{B7EE68A4-0086-4E10-A055-662DFB3FC85F}" destId="{C9D1210B-F200-46C0-B34F-4E27D1472068}" srcOrd="2" destOrd="0" parTransId="{D5A74455-E704-461E-B624-30810EC6A03B}" sibTransId="{9D82605D-BAF1-4E4C-812B-B1A7D30DAEFD}"/>
    <dgm:cxn modelId="{62EC5EBE-AF00-4746-8AE2-88B74AAE4653}" srcId="{B7EE68A4-0086-4E10-A055-662DFB3FC85F}" destId="{47095AE5-0840-462E-852C-9637075555B7}" srcOrd="0" destOrd="0" parTransId="{5775DC19-E057-4FB4-9E47-D6064A2E0AC1}" sibTransId="{45E66CBB-3862-4FE7-92E6-C2DC9F45FAAE}"/>
    <dgm:cxn modelId="{1DA427FC-3A61-4086-BA2B-4116C4479C3C}" type="presOf" srcId="{82580DA9-770F-44A4-A6CF-E02A80D3143B}" destId="{C991ED42-C5F6-40AB-A0E0-917ADFAB37F8}" srcOrd="0" destOrd="0" presId="urn:microsoft.com/office/officeart/2005/8/layout/cycle8"/>
    <dgm:cxn modelId="{45F9A187-F28E-4FD8-8115-20D4D3C6E14F}" type="presParOf" srcId="{391453C9-84D9-4099-B837-3F781343C72D}" destId="{C062892A-9D37-48B2-8ABB-3DC756E03886}" srcOrd="0" destOrd="0" presId="urn:microsoft.com/office/officeart/2005/8/layout/cycle8"/>
    <dgm:cxn modelId="{F3E48AA7-1232-47DC-9A7F-C494A04C0EEA}" type="presParOf" srcId="{391453C9-84D9-4099-B837-3F781343C72D}" destId="{675BC650-1390-4A26-A927-9A1594C0D42B}" srcOrd="1" destOrd="0" presId="urn:microsoft.com/office/officeart/2005/8/layout/cycle8"/>
    <dgm:cxn modelId="{A32A12CD-6D13-46D3-9832-7EFF6A469C14}" type="presParOf" srcId="{391453C9-84D9-4099-B837-3F781343C72D}" destId="{B711A232-6AA1-425C-A25C-DA38A5FA1B85}" srcOrd="2" destOrd="0" presId="urn:microsoft.com/office/officeart/2005/8/layout/cycle8"/>
    <dgm:cxn modelId="{BEEAA410-6516-44CF-91C6-DA7FC496679E}" type="presParOf" srcId="{391453C9-84D9-4099-B837-3F781343C72D}" destId="{204AC266-334A-44C7-88F0-009C52D356C9}" srcOrd="3" destOrd="0" presId="urn:microsoft.com/office/officeart/2005/8/layout/cycle8"/>
    <dgm:cxn modelId="{52702952-8F05-4DAE-80FC-D30A05E4F681}" type="presParOf" srcId="{391453C9-84D9-4099-B837-3F781343C72D}" destId="{C991ED42-C5F6-40AB-A0E0-917ADFAB37F8}" srcOrd="4" destOrd="0" presId="urn:microsoft.com/office/officeart/2005/8/layout/cycle8"/>
    <dgm:cxn modelId="{9DB051F1-3E4D-4C88-B578-1F8354A2D48B}" type="presParOf" srcId="{391453C9-84D9-4099-B837-3F781343C72D}" destId="{B8FADFFC-69F7-4CC5-9941-C09A87CA0ABD}" srcOrd="5" destOrd="0" presId="urn:microsoft.com/office/officeart/2005/8/layout/cycle8"/>
    <dgm:cxn modelId="{7A3262CE-9C07-4389-BC83-67B3E56288A6}" type="presParOf" srcId="{391453C9-84D9-4099-B837-3F781343C72D}" destId="{F707F704-510B-453C-92B3-94EF8FA575C1}" srcOrd="6" destOrd="0" presId="urn:microsoft.com/office/officeart/2005/8/layout/cycle8"/>
    <dgm:cxn modelId="{7DB7BA5F-2428-40F3-B04C-24C14DFF6E18}" type="presParOf" srcId="{391453C9-84D9-4099-B837-3F781343C72D}" destId="{B9E46E40-9DE0-40A3-BA78-10D1E341408A}" srcOrd="7" destOrd="0" presId="urn:microsoft.com/office/officeart/2005/8/layout/cycle8"/>
    <dgm:cxn modelId="{474A619E-98BB-4A0C-8528-D84189D4D442}" type="presParOf" srcId="{391453C9-84D9-4099-B837-3F781343C72D}" destId="{1286E782-11BA-4155-B6AE-794BFE33F5E0}" srcOrd="8" destOrd="0" presId="urn:microsoft.com/office/officeart/2005/8/layout/cycle8"/>
    <dgm:cxn modelId="{A9AE919A-A57F-4233-AD47-9573AB960DC3}" type="presParOf" srcId="{391453C9-84D9-4099-B837-3F781343C72D}" destId="{2B7FE43E-663C-4CE5-BC9E-683C2566F50A}" srcOrd="9" destOrd="0" presId="urn:microsoft.com/office/officeart/2005/8/layout/cycle8"/>
    <dgm:cxn modelId="{0CEA54F1-72BE-4732-BE6A-5004C0C213EB}" type="presParOf" srcId="{391453C9-84D9-4099-B837-3F781343C72D}" destId="{925DFE4A-08D5-4FCC-B8DD-C40B1D79656E}" srcOrd="10" destOrd="0" presId="urn:microsoft.com/office/officeart/2005/8/layout/cycle8"/>
    <dgm:cxn modelId="{6718B333-E0DD-4229-99F8-3A409349C95B}" type="presParOf" srcId="{391453C9-84D9-4099-B837-3F781343C72D}" destId="{A6FAB983-6D46-4261-A83B-42100822E277}" srcOrd="11" destOrd="0" presId="urn:microsoft.com/office/officeart/2005/8/layout/cycle8"/>
    <dgm:cxn modelId="{B0E31816-B554-41A2-B4A9-CC9D3856A3A0}" type="presParOf" srcId="{391453C9-84D9-4099-B837-3F781343C72D}" destId="{88E3C28A-9A4A-46EB-9C59-AC4E3B2AE987}" srcOrd="12" destOrd="0" presId="urn:microsoft.com/office/officeart/2005/8/layout/cycle8"/>
    <dgm:cxn modelId="{9F3591B7-603F-4433-9773-8198EF40262C}" type="presParOf" srcId="{391453C9-84D9-4099-B837-3F781343C72D}" destId="{7C033E7F-7215-4E86-B546-99634979DAD2}" srcOrd="13" destOrd="0" presId="urn:microsoft.com/office/officeart/2005/8/layout/cycle8"/>
    <dgm:cxn modelId="{2D88837F-76E9-4D1B-83AE-6C8DB0E88FE5}" type="presParOf" srcId="{391453C9-84D9-4099-B837-3F781343C72D}" destId="{DCD57960-D235-4F23-946B-C7FBA3F1AE1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E3D953-6D09-45D1-A846-48A727EE5107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EB3D9B1A-8343-482D-90FB-E8D7F9BC975A}">
      <dgm:prSet phldrT="[Text]"/>
      <dgm:spPr/>
      <dgm:t>
        <a:bodyPr/>
        <a:lstStyle/>
        <a:p>
          <a:r>
            <a:rPr lang="fi-FI" dirty="0"/>
            <a:t>Ei puhuta ihmisistä, jotka ei ole paikalla </a:t>
          </a:r>
          <a:endParaRPr lang="en-FI" dirty="0"/>
        </a:p>
      </dgm:t>
    </dgm:pt>
    <dgm:pt modelId="{C0CD61DE-C143-436A-B4BA-64CCFC9C5FCA}" type="parTrans" cxnId="{5CDCBD8D-7AD4-4FF8-B479-0EFAC4B4EE7E}">
      <dgm:prSet/>
      <dgm:spPr/>
      <dgm:t>
        <a:bodyPr/>
        <a:lstStyle/>
        <a:p>
          <a:endParaRPr lang="en-FI"/>
        </a:p>
      </dgm:t>
    </dgm:pt>
    <dgm:pt modelId="{4F4F09AE-92FB-41CC-B4B0-38A519B0B1CB}" type="sibTrans" cxnId="{5CDCBD8D-7AD4-4FF8-B479-0EFAC4B4EE7E}">
      <dgm:prSet/>
      <dgm:spPr/>
      <dgm:t>
        <a:bodyPr/>
        <a:lstStyle/>
        <a:p>
          <a:endParaRPr lang="en-FI"/>
        </a:p>
      </dgm:t>
    </dgm:pt>
    <dgm:pt modelId="{6AD56C4B-C01C-46FC-AFA5-1B3FF7A3B43A}">
      <dgm:prSet phldrT="[Text]"/>
      <dgm:spPr/>
      <dgm:t>
        <a:bodyPr/>
        <a:lstStyle/>
        <a:p>
          <a:r>
            <a:rPr lang="fi-FI" dirty="0"/>
            <a:t>Mietitään sitä kielenkäyttöä. </a:t>
          </a:r>
          <a:endParaRPr lang="en-FI" dirty="0"/>
        </a:p>
      </dgm:t>
    </dgm:pt>
    <dgm:pt modelId="{735CF259-33F2-43C6-9F28-9E1EF25CA9A7}" type="parTrans" cxnId="{1701AB88-C4F6-46EF-B7CA-DC5F773037D8}">
      <dgm:prSet/>
      <dgm:spPr/>
      <dgm:t>
        <a:bodyPr/>
        <a:lstStyle/>
        <a:p>
          <a:endParaRPr lang="en-FI"/>
        </a:p>
      </dgm:t>
    </dgm:pt>
    <dgm:pt modelId="{498EB72C-1AE4-446C-9381-7932FB23C374}" type="sibTrans" cxnId="{1701AB88-C4F6-46EF-B7CA-DC5F773037D8}">
      <dgm:prSet/>
      <dgm:spPr/>
      <dgm:t>
        <a:bodyPr/>
        <a:lstStyle/>
        <a:p>
          <a:endParaRPr lang="en-FI"/>
        </a:p>
      </dgm:t>
    </dgm:pt>
    <dgm:pt modelId="{13EA0762-971F-4346-ACA8-BF41C89CCBA5}">
      <dgm:prSet phldrT="[Text]"/>
      <dgm:spPr/>
      <dgm:t>
        <a:bodyPr/>
        <a:lstStyle/>
        <a:p>
          <a:r>
            <a:rPr lang="fi-FI" dirty="0"/>
            <a:t>Puhutaan myönteisesti</a:t>
          </a:r>
          <a:endParaRPr lang="en-FI" dirty="0"/>
        </a:p>
      </dgm:t>
    </dgm:pt>
    <dgm:pt modelId="{6459A47E-EC1C-4AC2-BD19-FE81C653B189}" type="parTrans" cxnId="{86EC6B0C-53E1-43B5-9174-CFE4A2823EF7}">
      <dgm:prSet/>
      <dgm:spPr/>
      <dgm:t>
        <a:bodyPr/>
        <a:lstStyle/>
        <a:p>
          <a:endParaRPr lang="en-FI"/>
        </a:p>
      </dgm:t>
    </dgm:pt>
    <dgm:pt modelId="{D1B7DCBD-4683-4BF5-A705-37D97611FB7B}" type="sibTrans" cxnId="{86EC6B0C-53E1-43B5-9174-CFE4A2823EF7}">
      <dgm:prSet/>
      <dgm:spPr/>
      <dgm:t>
        <a:bodyPr/>
        <a:lstStyle/>
        <a:p>
          <a:endParaRPr lang="en-FI"/>
        </a:p>
      </dgm:t>
    </dgm:pt>
    <dgm:pt modelId="{32A7CECD-8D44-4470-B760-902697880324}" type="pres">
      <dgm:prSet presAssocID="{DFE3D953-6D09-45D1-A846-48A727EE5107}" presName="compositeShape" presStyleCnt="0">
        <dgm:presLayoutVars>
          <dgm:chMax val="7"/>
          <dgm:dir/>
          <dgm:resizeHandles val="exact"/>
        </dgm:presLayoutVars>
      </dgm:prSet>
      <dgm:spPr/>
    </dgm:pt>
    <dgm:pt modelId="{17518578-4851-4903-96E3-12FF5823C2A0}" type="pres">
      <dgm:prSet presAssocID="{DFE3D953-6D09-45D1-A846-48A727EE5107}" presName="wedge1" presStyleLbl="node1" presStyleIdx="0" presStyleCnt="3"/>
      <dgm:spPr/>
    </dgm:pt>
    <dgm:pt modelId="{C328F8B0-5BBD-417E-8D5A-E88521958AB1}" type="pres">
      <dgm:prSet presAssocID="{DFE3D953-6D09-45D1-A846-48A727EE5107}" presName="dummy1a" presStyleCnt="0"/>
      <dgm:spPr/>
    </dgm:pt>
    <dgm:pt modelId="{50BD3790-8262-47ED-9017-A2D0769B594A}" type="pres">
      <dgm:prSet presAssocID="{DFE3D953-6D09-45D1-A846-48A727EE5107}" presName="dummy1b" presStyleCnt="0"/>
      <dgm:spPr/>
    </dgm:pt>
    <dgm:pt modelId="{C64E1938-9752-4E83-846E-0034C5E6D910}" type="pres">
      <dgm:prSet presAssocID="{DFE3D953-6D09-45D1-A846-48A727EE510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31DF0E1-67CE-4B97-AF44-C2BE3E6D22DC}" type="pres">
      <dgm:prSet presAssocID="{DFE3D953-6D09-45D1-A846-48A727EE5107}" presName="wedge2" presStyleLbl="node1" presStyleIdx="1" presStyleCnt="3"/>
      <dgm:spPr/>
    </dgm:pt>
    <dgm:pt modelId="{D07F7592-4740-4AD6-8AA4-462A3B31668B}" type="pres">
      <dgm:prSet presAssocID="{DFE3D953-6D09-45D1-A846-48A727EE5107}" presName="dummy2a" presStyleCnt="0"/>
      <dgm:spPr/>
    </dgm:pt>
    <dgm:pt modelId="{FEFDD955-5F3F-4EEB-90C6-EB1461FAD6A8}" type="pres">
      <dgm:prSet presAssocID="{DFE3D953-6D09-45D1-A846-48A727EE5107}" presName="dummy2b" presStyleCnt="0"/>
      <dgm:spPr/>
    </dgm:pt>
    <dgm:pt modelId="{C2DE7705-7FEE-4407-8BC8-4606E7E1C22F}" type="pres">
      <dgm:prSet presAssocID="{DFE3D953-6D09-45D1-A846-48A727EE510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EF1CFC2F-7CFC-4B4A-A273-068F80F92CA7}" type="pres">
      <dgm:prSet presAssocID="{DFE3D953-6D09-45D1-A846-48A727EE5107}" presName="wedge3" presStyleLbl="node1" presStyleIdx="2" presStyleCnt="3"/>
      <dgm:spPr/>
    </dgm:pt>
    <dgm:pt modelId="{0DA66A1C-2961-46D5-80A5-E12D03CC191C}" type="pres">
      <dgm:prSet presAssocID="{DFE3D953-6D09-45D1-A846-48A727EE5107}" presName="dummy3a" presStyleCnt="0"/>
      <dgm:spPr/>
    </dgm:pt>
    <dgm:pt modelId="{117C01A1-3784-42C7-8E8E-4B19CE251991}" type="pres">
      <dgm:prSet presAssocID="{DFE3D953-6D09-45D1-A846-48A727EE5107}" presName="dummy3b" presStyleCnt="0"/>
      <dgm:spPr/>
    </dgm:pt>
    <dgm:pt modelId="{16F3391A-A6BA-4BD1-AF7C-61D0FB202024}" type="pres">
      <dgm:prSet presAssocID="{DFE3D953-6D09-45D1-A846-48A727EE510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10C3B3F1-0792-433D-95A1-25B6E2A94974}" type="pres">
      <dgm:prSet presAssocID="{4F4F09AE-92FB-41CC-B4B0-38A519B0B1CB}" presName="arrowWedge1" presStyleLbl="fgSibTrans2D1" presStyleIdx="0" presStyleCnt="3"/>
      <dgm:spPr/>
    </dgm:pt>
    <dgm:pt modelId="{8BD2A105-FA0E-455A-B854-511AE90E6424}" type="pres">
      <dgm:prSet presAssocID="{498EB72C-1AE4-446C-9381-7932FB23C374}" presName="arrowWedge2" presStyleLbl="fgSibTrans2D1" presStyleIdx="1" presStyleCnt="3"/>
      <dgm:spPr/>
    </dgm:pt>
    <dgm:pt modelId="{5BB452FD-5325-4961-A7D4-1763A1E663E0}" type="pres">
      <dgm:prSet presAssocID="{D1B7DCBD-4683-4BF5-A705-37D97611FB7B}" presName="arrowWedge3" presStyleLbl="fgSibTrans2D1" presStyleIdx="2" presStyleCnt="3"/>
      <dgm:spPr/>
    </dgm:pt>
  </dgm:ptLst>
  <dgm:cxnLst>
    <dgm:cxn modelId="{86EC6B0C-53E1-43B5-9174-CFE4A2823EF7}" srcId="{DFE3D953-6D09-45D1-A846-48A727EE5107}" destId="{13EA0762-971F-4346-ACA8-BF41C89CCBA5}" srcOrd="2" destOrd="0" parTransId="{6459A47E-EC1C-4AC2-BD19-FE81C653B189}" sibTransId="{D1B7DCBD-4683-4BF5-A705-37D97611FB7B}"/>
    <dgm:cxn modelId="{7C85981B-70DF-4420-BF22-9F62388D6DCC}" type="presOf" srcId="{EB3D9B1A-8343-482D-90FB-E8D7F9BC975A}" destId="{17518578-4851-4903-96E3-12FF5823C2A0}" srcOrd="0" destOrd="0" presId="urn:microsoft.com/office/officeart/2005/8/layout/cycle8"/>
    <dgm:cxn modelId="{F337E625-B34B-422F-9F81-6A0AB90DF508}" type="presOf" srcId="{6AD56C4B-C01C-46FC-AFA5-1B3FF7A3B43A}" destId="{131DF0E1-67CE-4B97-AF44-C2BE3E6D22DC}" srcOrd="0" destOrd="0" presId="urn:microsoft.com/office/officeart/2005/8/layout/cycle8"/>
    <dgm:cxn modelId="{B6587F3B-4B61-4CC4-9217-B54743E15BE8}" type="presOf" srcId="{DFE3D953-6D09-45D1-A846-48A727EE5107}" destId="{32A7CECD-8D44-4470-B760-902697880324}" srcOrd="0" destOrd="0" presId="urn:microsoft.com/office/officeart/2005/8/layout/cycle8"/>
    <dgm:cxn modelId="{5036463E-0D80-45BF-BF57-1DE5D528716A}" type="presOf" srcId="{EB3D9B1A-8343-482D-90FB-E8D7F9BC975A}" destId="{C64E1938-9752-4E83-846E-0034C5E6D910}" srcOrd="1" destOrd="0" presId="urn:microsoft.com/office/officeart/2005/8/layout/cycle8"/>
    <dgm:cxn modelId="{9D49D777-B8B9-4534-95F8-439F8871ECE2}" type="presOf" srcId="{6AD56C4B-C01C-46FC-AFA5-1B3FF7A3B43A}" destId="{C2DE7705-7FEE-4407-8BC8-4606E7E1C22F}" srcOrd="1" destOrd="0" presId="urn:microsoft.com/office/officeart/2005/8/layout/cycle8"/>
    <dgm:cxn modelId="{1701AB88-C4F6-46EF-B7CA-DC5F773037D8}" srcId="{DFE3D953-6D09-45D1-A846-48A727EE5107}" destId="{6AD56C4B-C01C-46FC-AFA5-1B3FF7A3B43A}" srcOrd="1" destOrd="0" parTransId="{735CF259-33F2-43C6-9F28-9E1EF25CA9A7}" sibTransId="{498EB72C-1AE4-446C-9381-7932FB23C374}"/>
    <dgm:cxn modelId="{5CDCBD8D-7AD4-4FF8-B479-0EFAC4B4EE7E}" srcId="{DFE3D953-6D09-45D1-A846-48A727EE5107}" destId="{EB3D9B1A-8343-482D-90FB-E8D7F9BC975A}" srcOrd="0" destOrd="0" parTransId="{C0CD61DE-C143-436A-B4BA-64CCFC9C5FCA}" sibTransId="{4F4F09AE-92FB-41CC-B4B0-38A519B0B1CB}"/>
    <dgm:cxn modelId="{E75490B0-814D-47E2-BBC7-EBA3A35A363E}" type="presOf" srcId="{13EA0762-971F-4346-ACA8-BF41C89CCBA5}" destId="{EF1CFC2F-7CFC-4B4A-A273-068F80F92CA7}" srcOrd="0" destOrd="0" presId="urn:microsoft.com/office/officeart/2005/8/layout/cycle8"/>
    <dgm:cxn modelId="{B74653D6-9223-43ED-BFCC-923E233F13BC}" type="presOf" srcId="{13EA0762-971F-4346-ACA8-BF41C89CCBA5}" destId="{16F3391A-A6BA-4BD1-AF7C-61D0FB202024}" srcOrd="1" destOrd="0" presId="urn:microsoft.com/office/officeart/2005/8/layout/cycle8"/>
    <dgm:cxn modelId="{05159911-3466-468C-B5CD-D6F8B6248B65}" type="presParOf" srcId="{32A7CECD-8D44-4470-B760-902697880324}" destId="{17518578-4851-4903-96E3-12FF5823C2A0}" srcOrd="0" destOrd="0" presId="urn:microsoft.com/office/officeart/2005/8/layout/cycle8"/>
    <dgm:cxn modelId="{CC5AFE5D-2844-48DE-8A31-C1BFF26FD262}" type="presParOf" srcId="{32A7CECD-8D44-4470-B760-902697880324}" destId="{C328F8B0-5BBD-417E-8D5A-E88521958AB1}" srcOrd="1" destOrd="0" presId="urn:microsoft.com/office/officeart/2005/8/layout/cycle8"/>
    <dgm:cxn modelId="{0B52B78A-3989-4A7D-8C46-1AD9AB3BCEC6}" type="presParOf" srcId="{32A7CECD-8D44-4470-B760-902697880324}" destId="{50BD3790-8262-47ED-9017-A2D0769B594A}" srcOrd="2" destOrd="0" presId="urn:microsoft.com/office/officeart/2005/8/layout/cycle8"/>
    <dgm:cxn modelId="{754AACB8-E2B8-481C-827D-96E746567C82}" type="presParOf" srcId="{32A7CECD-8D44-4470-B760-902697880324}" destId="{C64E1938-9752-4E83-846E-0034C5E6D910}" srcOrd="3" destOrd="0" presId="urn:microsoft.com/office/officeart/2005/8/layout/cycle8"/>
    <dgm:cxn modelId="{A5B9DA50-10C5-4A5D-B56E-5212F30395C2}" type="presParOf" srcId="{32A7CECD-8D44-4470-B760-902697880324}" destId="{131DF0E1-67CE-4B97-AF44-C2BE3E6D22DC}" srcOrd="4" destOrd="0" presId="urn:microsoft.com/office/officeart/2005/8/layout/cycle8"/>
    <dgm:cxn modelId="{09317671-8FA7-47FD-AEB8-B192170C7B52}" type="presParOf" srcId="{32A7CECD-8D44-4470-B760-902697880324}" destId="{D07F7592-4740-4AD6-8AA4-462A3B31668B}" srcOrd="5" destOrd="0" presId="urn:microsoft.com/office/officeart/2005/8/layout/cycle8"/>
    <dgm:cxn modelId="{09155E0E-0A25-478D-B4FC-C76B8C3D12A0}" type="presParOf" srcId="{32A7CECD-8D44-4470-B760-902697880324}" destId="{FEFDD955-5F3F-4EEB-90C6-EB1461FAD6A8}" srcOrd="6" destOrd="0" presId="urn:microsoft.com/office/officeart/2005/8/layout/cycle8"/>
    <dgm:cxn modelId="{7B245C9C-2023-468C-BFCE-3465B78159B3}" type="presParOf" srcId="{32A7CECD-8D44-4470-B760-902697880324}" destId="{C2DE7705-7FEE-4407-8BC8-4606E7E1C22F}" srcOrd="7" destOrd="0" presId="urn:microsoft.com/office/officeart/2005/8/layout/cycle8"/>
    <dgm:cxn modelId="{CD250619-1302-4EA2-9F01-E04EDB529314}" type="presParOf" srcId="{32A7CECD-8D44-4470-B760-902697880324}" destId="{EF1CFC2F-7CFC-4B4A-A273-068F80F92CA7}" srcOrd="8" destOrd="0" presId="urn:microsoft.com/office/officeart/2005/8/layout/cycle8"/>
    <dgm:cxn modelId="{8408DD84-1B20-4691-9238-4826D1DFD767}" type="presParOf" srcId="{32A7CECD-8D44-4470-B760-902697880324}" destId="{0DA66A1C-2961-46D5-80A5-E12D03CC191C}" srcOrd="9" destOrd="0" presId="urn:microsoft.com/office/officeart/2005/8/layout/cycle8"/>
    <dgm:cxn modelId="{38F7B00C-9557-4526-8220-FE563EC5DB9A}" type="presParOf" srcId="{32A7CECD-8D44-4470-B760-902697880324}" destId="{117C01A1-3784-42C7-8E8E-4B19CE251991}" srcOrd="10" destOrd="0" presId="urn:microsoft.com/office/officeart/2005/8/layout/cycle8"/>
    <dgm:cxn modelId="{09FE389B-61B9-40A1-8270-A602D84ABE89}" type="presParOf" srcId="{32A7CECD-8D44-4470-B760-902697880324}" destId="{16F3391A-A6BA-4BD1-AF7C-61D0FB202024}" srcOrd="11" destOrd="0" presId="urn:microsoft.com/office/officeart/2005/8/layout/cycle8"/>
    <dgm:cxn modelId="{4BF02CFD-7A43-4B6A-B657-7A4A2C41ADBB}" type="presParOf" srcId="{32A7CECD-8D44-4470-B760-902697880324}" destId="{10C3B3F1-0792-433D-95A1-25B6E2A94974}" srcOrd="12" destOrd="0" presId="urn:microsoft.com/office/officeart/2005/8/layout/cycle8"/>
    <dgm:cxn modelId="{4966A2F4-A7DC-4541-B76F-30C24F2585A6}" type="presParOf" srcId="{32A7CECD-8D44-4470-B760-902697880324}" destId="{8BD2A105-FA0E-455A-B854-511AE90E6424}" srcOrd="13" destOrd="0" presId="urn:microsoft.com/office/officeart/2005/8/layout/cycle8"/>
    <dgm:cxn modelId="{FC155FA5-8D89-4A89-BF5F-526F17C10786}" type="presParOf" srcId="{32A7CECD-8D44-4470-B760-902697880324}" destId="{5BB452FD-5325-4961-A7D4-1763A1E663E0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2892A-9D37-48B2-8ABB-3DC756E03886}">
      <dsp:nvSpPr>
        <dsp:cNvPr id="0" name=""/>
        <dsp:cNvSpPr/>
      </dsp:nvSpPr>
      <dsp:spPr>
        <a:xfrm>
          <a:off x="1881902" y="352213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Yhdenvertaisuus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Kyllä miehet 82,73%   Kyllä naiset 67,7%</a:t>
          </a:r>
          <a:br>
            <a:rPr lang="fi-FI" sz="1300" kern="1200" dirty="0"/>
          </a:br>
          <a:endParaRPr lang="fi-FI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En miehet 6,38%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En naiset 16,13%</a:t>
          </a:r>
          <a:endParaRPr lang="en-FI" sz="1300" kern="1200" dirty="0"/>
        </a:p>
      </dsp:txBody>
      <dsp:txXfrm>
        <a:off x="4280746" y="1316736"/>
        <a:ext cx="1625600" cy="1354666"/>
      </dsp:txXfrm>
    </dsp:sp>
    <dsp:sp modelId="{C991ED42-C5F6-40AB-A0E0-917ADFAB37F8}">
      <dsp:nvSpPr>
        <dsp:cNvPr id="0" name=""/>
        <dsp:cNvSpPr/>
      </dsp:nvSpPr>
      <dsp:spPr>
        <a:xfrm>
          <a:off x="1788159" y="475583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Tasa-arvo</a:t>
          </a:r>
          <a:endParaRPr lang="en-FI" sz="1300" kern="1200"/>
        </a:p>
      </dsp:txBody>
      <dsp:txXfrm>
        <a:off x="2871893" y="3428756"/>
        <a:ext cx="2438400" cy="1192106"/>
      </dsp:txXfrm>
    </dsp:sp>
    <dsp:sp modelId="{1286E782-11BA-4155-B6AE-794BFE33F5E0}">
      <dsp:nvSpPr>
        <dsp:cNvPr id="0" name=""/>
        <dsp:cNvSpPr/>
      </dsp:nvSpPr>
      <dsp:spPr>
        <a:xfrm>
          <a:off x="1694416" y="352213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Yhteiskuntavastuu</a:t>
          </a:r>
          <a:endParaRPr lang="en-FI" sz="1300" kern="1200" dirty="0"/>
        </a:p>
      </dsp:txBody>
      <dsp:txXfrm>
        <a:off x="2221653" y="1316736"/>
        <a:ext cx="1625600" cy="1354666"/>
      </dsp:txXfrm>
    </dsp:sp>
    <dsp:sp modelId="{88E3C28A-9A4A-46EB-9C59-AC4E3B2AE987}">
      <dsp:nvSpPr>
        <dsp:cNvPr id="0" name=""/>
        <dsp:cNvSpPr/>
      </dsp:nvSpPr>
      <dsp:spPr>
        <a:xfrm>
          <a:off x="1600507" y="70442"/>
          <a:ext cx="5115221" cy="511522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33E7F-7215-4E86-B546-99634979DAD2}">
      <dsp:nvSpPr>
        <dsp:cNvPr id="0" name=""/>
        <dsp:cNvSpPr/>
      </dsp:nvSpPr>
      <dsp:spPr>
        <a:xfrm>
          <a:off x="1506389" y="193524"/>
          <a:ext cx="5115221" cy="511522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57960-D235-4F23-946B-C7FBA3F1AE16}">
      <dsp:nvSpPr>
        <dsp:cNvPr id="0" name=""/>
        <dsp:cNvSpPr/>
      </dsp:nvSpPr>
      <dsp:spPr>
        <a:xfrm>
          <a:off x="1412270" y="70442"/>
          <a:ext cx="5115221" cy="511522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18578-4851-4903-96E3-12FF5823C2A0}">
      <dsp:nvSpPr>
        <dsp:cNvPr id="0" name=""/>
        <dsp:cNvSpPr/>
      </dsp:nvSpPr>
      <dsp:spPr>
        <a:xfrm>
          <a:off x="1881902" y="352213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Ei puhuta ihmisistä, jotka ei ole paikalla </a:t>
          </a:r>
          <a:endParaRPr lang="en-FI" sz="2300" kern="1200" dirty="0"/>
        </a:p>
      </dsp:txBody>
      <dsp:txXfrm>
        <a:off x="4280746" y="1316736"/>
        <a:ext cx="1625600" cy="1354666"/>
      </dsp:txXfrm>
    </dsp:sp>
    <dsp:sp modelId="{131DF0E1-67CE-4B97-AF44-C2BE3E6D22DC}">
      <dsp:nvSpPr>
        <dsp:cNvPr id="0" name=""/>
        <dsp:cNvSpPr/>
      </dsp:nvSpPr>
      <dsp:spPr>
        <a:xfrm>
          <a:off x="1788159" y="514773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Mietitään sitä kielenkäyttöä. </a:t>
          </a:r>
          <a:endParaRPr lang="en-FI" sz="2300" kern="1200" dirty="0"/>
        </a:p>
      </dsp:txBody>
      <dsp:txXfrm>
        <a:off x="2871893" y="3467946"/>
        <a:ext cx="2438400" cy="1192106"/>
      </dsp:txXfrm>
    </dsp:sp>
    <dsp:sp modelId="{EF1CFC2F-7CFC-4B4A-A273-068F80F92CA7}">
      <dsp:nvSpPr>
        <dsp:cNvPr id="0" name=""/>
        <dsp:cNvSpPr/>
      </dsp:nvSpPr>
      <dsp:spPr>
        <a:xfrm>
          <a:off x="1694416" y="352213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Puhutaan myönteisesti</a:t>
          </a:r>
          <a:endParaRPr lang="en-FI" sz="2300" kern="1200" dirty="0"/>
        </a:p>
      </dsp:txBody>
      <dsp:txXfrm>
        <a:off x="2221653" y="1316736"/>
        <a:ext cx="1625600" cy="1354666"/>
      </dsp:txXfrm>
    </dsp:sp>
    <dsp:sp modelId="{10C3B3F1-0792-433D-95A1-25B6E2A94974}">
      <dsp:nvSpPr>
        <dsp:cNvPr id="0" name=""/>
        <dsp:cNvSpPr/>
      </dsp:nvSpPr>
      <dsp:spPr>
        <a:xfrm>
          <a:off x="1600507" y="70442"/>
          <a:ext cx="5115221" cy="511522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2A105-FA0E-455A-B854-511AE90E6424}">
      <dsp:nvSpPr>
        <dsp:cNvPr id="0" name=""/>
        <dsp:cNvSpPr/>
      </dsp:nvSpPr>
      <dsp:spPr>
        <a:xfrm>
          <a:off x="1506389" y="232714"/>
          <a:ext cx="5115221" cy="511522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452FD-5325-4961-A7D4-1763A1E663E0}">
      <dsp:nvSpPr>
        <dsp:cNvPr id="0" name=""/>
        <dsp:cNvSpPr/>
      </dsp:nvSpPr>
      <dsp:spPr>
        <a:xfrm>
          <a:off x="1412270" y="70442"/>
          <a:ext cx="5115221" cy="511522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640E2-175C-4A33-A786-ED9BE1E6F7F7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3775A-A326-492E-9241-8514A2E7DD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32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sv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sityksen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B2E125DA-37FD-43B8-8450-6841A6C13D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r="-83" b="-282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19965" y="2353353"/>
            <a:ext cx="9266801" cy="1749175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9DE0"/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 dirty="0"/>
              <a:t>OTSIKKO ISOLLA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19961" y="4401556"/>
            <a:ext cx="92668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Alaotsikko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12">
            <a:extLst>
              <a:ext uri="{FF2B5EF4-FFF2-40B4-BE49-F238E27FC236}">
                <a16:creationId xmlns:a16="http://schemas.microsoft.com/office/drawing/2014/main" id="{C4136B46-8D1F-4C99-8FA6-8A9736BC2DA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13252" y="136519"/>
            <a:ext cx="163830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60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048" y="267775"/>
            <a:ext cx="9250981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9FE3"/>
                </a:solidFill>
                <a:latin typeface="Calibri" panose="020F0502020204030204" pitchFamily="34" charset="0"/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4049" y="1803275"/>
            <a:ext cx="11145369" cy="435133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 dirty="0"/>
              <a:t> Lisää tekstiä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12">
            <a:extLst>
              <a:ext uri="{FF2B5EF4-FFF2-40B4-BE49-F238E27FC236}">
                <a16:creationId xmlns:a16="http://schemas.microsoft.com/office/drawing/2014/main" id="{6A67BA3E-112F-401B-A52B-FB566B92DD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53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ja objek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048" y="213988"/>
            <a:ext cx="9271229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kern="1200" dirty="0">
                <a:solidFill>
                  <a:srgbClr val="009FE3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04048" y="1825625"/>
            <a:ext cx="6618397" cy="435133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 dirty="0"/>
              <a:t> Lisää tekstiä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09A15-E051-44DF-8617-5C28B71D2DB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708164" y="1825625"/>
            <a:ext cx="41148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/>
              <a:t>Lisää objekti</a:t>
            </a:r>
          </a:p>
        </p:txBody>
      </p:sp>
      <p:pic>
        <p:nvPicPr>
          <p:cNvPr id="8" name="Kuva 12">
            <a:extLst>
              <a:ext uri="{FF2B5EF4-FFF2-40B4-BE49-F238E27FC236}">
                <a16:creationId xmlns:a16="http://schemas.microsoft.com/office/drawing/2014/main" id="{4B32C3E6-F2A7-4859-B97E-87FB497610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85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ja ylä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9701" y="2103442"/>
            <a:ext cx="11214979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9DE0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69701" y="3429005"/>
            <a:ext cx="11214979" cy="265440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 dirty="0"/>
              <a:t> Lisää tekstiä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09A15-E051-44DF-8617-5C28B71D2DB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0" y="0"/>
            <a:ext cx="12192000" cy="19755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/>
              <a:t>Lisää kuva</a:t>
            </a:r>
          </a:p>
        </p:txBody>
      </p:sp>
      <p:pic>
        <p:nvPicPr>
          <p:cNvPr id="8" name="Kuva 12">
            <a:extLst>
              <a:ext uri="{FF2B5EF4-FFF2-40B4-BE49-F238E27FC236}">
                <a16:creationId xmlns:a16="http://schemas.microsoft.com/office/drawing/2014/main" id="{618491B1-BB38-4ACA-A4FE-829A78D211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3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ja 2 objekt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2533" y="136529"/>
            <a:ext cx="9329671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9FE3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2529" y="1825625"/>
            <a:ext cx="6666672" cy="435133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i-FI" dirty="0"/>
              <a:t> Lisää tekstiä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09A15-E051-44DF-8617-5C28B71D2D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555609" y="1825625"/>
            <a:ext cx="4267359" cy="212639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3831FB-F6E4-4579-8F63-30323D354D1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555609" y="4050565"/>
            <a:ext cx="4267359" cy="212639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Kuva 12">
            <a:extLst>
              <a:ext uri="{FF2B5EF4-FFF2-40B4-BE49-F238E27FC236}">
                <a16:creationId xmlns:a16="http://schemas.microsoft.com/office/drawing/2014/main" id="{6E1E30A8-D7FC-44CD-821A-E2203E34A4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7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EF1AEAC3-C963-4AA0-B71A-A3B9FC0D36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r="-83" b="-2824"/>
          <a:stretch/>
        </p:blipFill>
        <p:spPr>
          <a:xfrm>
            <a:off x="0" y="15114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7887" y="1709744"/>
            <a:ext cx="1005956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Väliotsikko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01CFA34A-0DBA-4EFB-B901-165C94DB29D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99309" y="236770"/>
            <a:ext cx="1296289" cy="893083"/>
          </a:xfrm>
          <a:prstGeom prst="rect">
            <a:avLst/>
          </a:prstGeom>
        </p:spPr>
      </p:pic>
      <p:pic>
        <p:nvPicPr>
          <p:cNvPr id="8" name="Kuva 12">
            <a:extLst>
              <a:ext uri="{FF2B5EF4-FFF2-40B4-BE49-F238E27FC236}">
                <a16:creationId xmlns:a16="http://schemas.microsoft.com/office/drawing/2014/main" id="{744973B1-B041-4EF1-9F18-20DCBE5D808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6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83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9FE3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7F0D-650E-46FA-8965-77BCE4A6C232}" type="datetimeFigureOut">
              <a:rPr lang="fi-FI" smtClean="0"/>
              <a:t>4.10.2020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835-AE28-456F-B73C-84B83754808E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12">
            <a:extLst>
              <a:ext uri="{FF2B5EF4-FFF2-40B4-BE49-F238E27FC236}">
                <a16:creationId xmlns:a16="http://schemas.microsoft.com/office/drawing/2014/main" id="{91D9E5F4-34D7-412E-9382-0FD134355E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34650" y="40605"/>
            <a:ext cx="144301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5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petusdia">
    <p:bg>
      <p:bgPr>
        <a:solidFill>
          <a:srgbClr val="FFFE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Kuva 17">
            <a:extLst>
              <a:ext uri="{FF2B5EF4-FFF2-40B4-BE49-F238E27FC236}">
                <a16:creationId xmlns:a16="http://schemas.microsoft.com/office/drawing/2014/main" id="{4D2A3C08-DB99-40A9-BF7F-40AEFF015F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3364" y="2861926"/>
            <a:ext cx="7589949" cy="397269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EB80DB7C-78CA-4246-95AE-435BEC582F25}"/>
              </a:ext>
            </a:extLst>
          </p:cNvPr>
          <p:cNvSpPr txBox="1"/>
          <p:nvPr userDrawn="1"/>
        </p:nvSpPr>
        <p:spPr>
          <a:xfrm>
            <a:off x="2805463" y="2300271"/>
            <a:ext cx="6666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800" b="1" dirty="0">
                <a:solidFill>
                  <a:srgbClr val="009FE3"/>
                </a:solidFill>
                <a:latin typeface="+mn-lt"/>
              </a:rPr>
              <a:t>Taivaskaan ei ole rajana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2500AC05-606D-4798-ADF4-559718D18A34}"/>
              </a:ext>
            </a:extLst>
          </p:cNvPr>
          <p:cNvSpPr txBox="1"/>
          <p:nvPr userDrawn="1"/>
        </p:nvSpPr>
        <p:spPr>
          <a:xfrm>
            <a:off x="0" y="3088052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>
                <a:latin typeface="+mn-lt"/>
                <a:cs typeface="Helvetica" panose="020B0604020202020204" pitchFamily="34" charset="0"/>
              </a:rPr>
              <a:t>Suomen Ilmailuliitto ry</a:t>
            </a:r>
          </a:p>
          <a:p>
            <a:pPr algn="ctr"/>
            <a:r>
              <a:rPr lang="fi-FI" sz="1400" dirty="0">
                <a:latin typeface="+mn-lt"/>
                <a:cs typeface="Helvetica" panose="020B0604020202020204" pitchFamily="34" charset="0"/>
              </a:rPr>
              <a:t>Helsinki-Malmin lentoasema</a:t>
            </a:r>
          </a:p>
          <a:p>
            <a:pPr algn="ctr"/>
            <a:r>
              <a:rPr lang="fi-FI" sz="1400" dirty="0">
                <a:latin typeface="+mn-lt"/>
                <a:cs typeface="Helvetica" panose="020B0604020202020204" pitchFamily="34" charset="0"/>
              </a:rPr>
              <a:t>00700 Helsinki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9EE6D27B-8A95-467F-8842-7CC30AE58C62}"/>
              </a:ext>
            </a:extLst>
          </p:cNvPr>
          <p:cNvSpPr/>
          <p:nvPr userDrawn="1"/>
        </p:nvSpPr>
        <p:spPr>
          <a:xfrm>
            <a:off x="4727471" y="3904311"/>
            <a:ext cx="2011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800" dirty="0">
                <a:latin typeface="+mn-lt"/>
                <a:cs typeface="Helvetica" panose="020B0604020202020204" pitchFamily="34" charset="0"/>
              </a:rPr>
              <a:t>www.ilmailuliitto.fi 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3BF0610-FC78-48EF-8E6A-513F44CB084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4414" y="4608302"/>
            <a:ext cx="305993" cy="229495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40EC97E-9395-4F94-84B6-4D72B521C40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2001" y="4519010"/>
            <a:ext cx="433813" cy="318787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F7BB9742-51E5-42B5-8CC9-3204E0A5B0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7140" y="4547291"/>
            <a:ext cx="359624" cy="300989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9A45565D-7CBB-46FE-B1B8-C8BB91C84C75}"/>
              </a:ext>
            </a:extLst>
          </p:cNvPr>
          <p:cNvSpPr txBox="1"/>
          <p:nvPr userDrawn="1"/>
        </p:nvSpPr>
        <p:spPr>
          <a:xfrm>
            <a:off x="6276154" y="4603327"/>
            <a:ext cx="1434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latin typeface="+mn-lt"/>
                <a:cs typeface="Helvetica" panose="020B0604020202020204" pitchFamily="34" charset="0"/>
              </a:rPr>
              <a:t>@ilmailuliitto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94A197E4-5681-4754-9002-D7F0081097F5}"/>
              </a:ext>
            </a:extLst>
          </p:cNvPr>
          <p:cNvSpPr txBox="1"/>
          <p:nvPr userDrawn="1"/>
        </p:nvSpPr>
        <p:spPr>
          <a:xfrm>
            <a:off x="3643481" y="4571281"/>
            <a:ext cx="2272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latin typeface="+mn-lt"/>
                <a:cs typeface="Helvetica" panose="020B0604020202020204" pitchFamily="34" charset="0"/>
              </a:rPr>
              <a:t>@suomenilmailuliittory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56164C30-52F8-4627-BB15-9A1D54911609}"/>
              </a:ext>
            </a:extLst>
          </p:cNvPr>
          <p:cNvSpPr txBox="1"/>
          <p:nvPr userDrawn="1"/>
        </p:nvSpPr>
        <p:spPr>
          <a:xfrm>
            <a:off x="8262209" y="4603327"/>
            <a:ext cx="2011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latin typeface="+mn-lt"/>
                <a:cs typeface="Helvetica" panose="020B0604020202020204" pitchFamily="34" charset="0"/>
              </a:rPr>
              <a:t>@ilmailuliitto</a:t>
            </a:r>
          </a:p>
        </p:txBody>
      </p:sp>
      <p:pic>
        <p:nvPicPr>
          <p:cNvPr id="17" name="Kuva 12">
            <a:extLst>
              <a:ext uri="{FF2B5EF4-FFF2-40B4-BE49-F238E27FC236}">
                <a16:creationId xmlns:a16="http://schemas.microsoft.com/office/drawing/2014/main" id="{F447BB9A-29D6-49BE-80D8-AFBA5FC597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89521" y="623619"/>
            <a:ext cx="1759046" cy="161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1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045" y="224206"/>
            <a:ext cx="9251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049" y="1674485"/>
            <a:ext cx="111453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 Lisää tekstiä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7F67F0D-650E-46FA-8965-77BCE4A6C232}" type="datetimeFigureOut">
              <a:rPr lang="fi-FI" smtClean="0"/>
              <a:pPr/>
              <a:t>4.10.2020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5EA4835-AE28-456F-B73C-84B837548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C0ADF3EE-3830-423E-8D88-5F593470A4C0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6027" y="206701"/>
            <a:ext cx="1374303" cy="9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00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82" r:id="rId4"/>
    <p:sldLayoutId id="2147483669" r:id="rId5"/>
    <p:sldLayoutId id="2147483663" r:id="rId6"/>
    <p:sldLayoutId id="2147483667" r:id="rId7"/>
    <p:sldLayoutId id="2147483666" r:id="rId8"/>
    <p:sldLayoutId id="214748368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etoleyksin.fi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E5ABF5-16C8-464B-AD66-6037F87EEE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Yhteiskuntavastuu, yhdenvertaisuus ja tasa-arvo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2E52EA-9CEF-4F63-BE23-02B74297B6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Avainhenkilöpäivät 4.10.2020</a:t>
            </a:r>
          </a:p>
          <a:p>
            <a:r>
              <a:rPr lang="fi-FI" dirty="0"/>
              <a:t>Timo Hyvönen</a:t>
            </a:r>
          </a:p>
        </p:txBody>
      </p:sp>
    </p:spTree>
    <p:extLst>
      <p:ext uri="{BB962C8B-B14F-4D97-AF65-F5344CB8AC3E}">
        <p14:creationId xmlns:p14="http://schemas.microsoft.com/office/powerpoint/2010/main" val="24100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44C881C-5E0E-4CE8-94FC-2A4B97FFAA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5821437"/>
              </p:ext>
            </p:extLst>
          </p:nvPr>
        </p:nvGraphicFramePr>
        <p:xfrm>
          <a:off x="1879281" y="9886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72F86C7-9AF9-44DE-AA62-6C121D093C1E}"/>
              </a:ext>
            </a:extLst>
          </p:cNvPr>
          <p:cNvSpPr txBox="1"/>
          <p:nvPr/>
        </p:nvSpPr>
        <p:spPr>
          <a:xfrm>
            <a:off x="8550985" y="1839396"/>
            <a:ext cx="339420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Yhdenvertainen toiminta on edellytys kerhojen tulevaisuudelle ja  menestymiselle. Vaikutukset kohdistuvat suoraan kerhon jäsenmäärään.</a:t>
            </a:r>
            <a:endParaRPr lang="en-FI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9D1DEC-2480-43C8-BEF0-03983EEDD348}"/>
              </a:ext>
            </a:extLst>
          </p:cNvPr>
          <p:cNvSpPr txBox="1"/>
          <p:nvPr/>
        </p:nvSpPr>
        <p:spPr>
          <a:xfrm>
            <a:off x="246807" y="1896956"/>
            <a:ext cx="339420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Ympäristöasiat on nyky-yhteiskunnassa huomioitava.  Suhtaudutaan niihin vakavasti ja tunnetaan faktat, jos haluamme jatkossakin ilmailla.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018B26-6B13-4752-B136-6A0DB47571C6}"/>
              </a:ext>
            </a:extLst>
          </p:cNvPr>
          <p:cNvSpPr txBox="1"/>
          <p:nvPr/>
        </p:nvSpPr>
        <p:spPr>
          <a:xfrm>
            <a:off x="8742362" y="4697251"/>
            <a:ext cx="339420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FF0000"/>
                </a:solidFill>
              </a:rPr>
              <a:t>Häirintää ei voi eikä pidä suvaita millään perusteella.</a:t>
            </a:r>
          </a:p>
          <a:p>
            <a:r>
              <a:rPr lang="fi-FI" u="sng" dirty="0">
                <a:hlinkClick r:id="rId7"/>
              </a:rPr>
              <a:t>www.etoleyksin.fi</a:t>
            </a:r>
            <a:r>
              <a:rPr lang="fi-FI" dirty="0"/>
              <a:t>.</a:t>
            </a:r>
            <a:r>
              <a:rPr lang="fi-FI" sz="28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4A7275-55B4-4D4B-9EAB-E02A06BFEB15}"/>
              </a:ext>
            </a:extLst>
          </p:cNvPr>
          <p:cNvSpPr txBox="1"/>
          <p:nvPr/>
        </p:nvSpPr>
        <p:spPr>
          <a:xfrm>
            <a:off x="207617" y="4940403"/>
            <a:ext cx="420699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dirty="0"/>
              <a:t>Miesvaltaisuus on syntynyt historian saatossa ja on luonnollista että kerhoissa on miesmäiset näkemykset sekä kulttuuri.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6FEAE3-E821-4044-976F-4DDE6CDCC038}"/>
              </a:ext>
            </a:extLst>
          </p:cNvPr>
          <p:cNvSpPr txBox="1"/>
          <p:nvPr/>
        </p:nvSpPr>
        <p:spPr>
          <a:xfrm>
            <a:off x="3279066" y="6128111"/>
            <a:ext cx="53284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Ilmailun pariin tulevan myös naisen on koettava tulleensa mukaan valveutuneeseen porukkaan.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98829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A63B-7551-4167-B6B8-F1A240893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ja kannustus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02DD5-213D-4CE3-B566-33F6F22F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5976" y="5654003"/>
            <a:ext cx="7694024" cy="759653"/>
          </a:xfrm>
        </p:spPr>
        <p:txBody>
          <a:bodyPr>
            <a:noAutofit/>
          </a:bodyPr>
          <a:lstStyle/>
          <a:p>
            <a:pPr algn="ctr"/>
            <a:endParaRPr lang="fi-FI" sz="2000" dirty="0"/>
          </a:p>
          <a:p>
            <a:pPr marL="0" indent="0" algn="ctr">
              <a:buNone/>
            </a:pPr>
            <a:r>
              <a:rPr lang="fi-FI" sz="2000" dirty="0"/>
              <a:t>Kun riittävän moni, varsinkin hallituksen jäsenet ja kouluttajat ja muut epäviralliset johtajat,noudattavat tätä, niin kyllä homma toimii.</a:t>
            </a:r>
          </a:p>
          <a:p>
            <a:pPr marL="0" indent="0" algn="ctr">
              <a:buNone/>
            </a:pPr>
            <a:endParaRPr lang="fi-FI" sz="2000" dirty="0"/>
          </a:p>
          <a:p>
            <a:pPr algn="ctr"/>
            <a:endParaRPr lang="fi-FI" sz="2000" dirty="0"/>
          </a:p>
          <a:p>
            <a:pPr algn="ctr"/>
            <a:endParaRPr lang="fi-FI" sz="2000" dirty="0"/>
          </a:p>
          <a:p>
            <a:pPr algn="ctr"/>
            <a:endParaRPr lang="en-FI" sz="20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E4B5ACF-90FB-47A6-8A99-1CC3CEA064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50200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417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69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l2020" id="{2C38C4AF-5EBC-47FC-BD21-7E4A145CF3C7}" vid="{BC1C67CE-F5DC-48B4-A22D-DC0AD90EA4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71280C7DE05B4DAF7AB6A4A0CA4C9C" ma:contentTypeVersion="2" ma:contentTypeDescription="Create a new document." ma:contentTypeScope="" ma:versionID="03f941c90d5beb89db3690f76567fae8">
  <xsd:schema xmlns:xsd="http://www.w3.org/2001/XMLSchema" xmlns:xs="http://www.w3.org/2001/XMLSchema" xmlns:p="http://schemas.microsoft.com/office/2006/metadata/properties" xmlns:ns2="27202520-6f0a-47ab-af2b-683dc16d471c" targetNamespace="http://schemas.microsoft.com/office/2006/metadata/properties" ma:root="true" ma:fieldsID="62ccb276d3c670fe755832c6f76da54a" ns2:_="">
    <xsd:import namespace="27202520-6f0a-47ab-af2b-683dc16d47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02520-6f0a-47ab-af2b-683dc16d47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21F8D3-04BB-4DBE-AB23-DD156C7F90AE}"/>
</file>

<file path=customXml/itemProps2.xml><?xml version="1.0" encoding="utf-8"?>
<ds:datastoreItem xmlns:ds="http://schemas.openxmlformats.org/officeDocument/2006/customXml" ds:itemID="{EB07AF24-3650-48A5-9FCD-52AA65155429}"/>
</file>

<file path=customXml/itemProps3.xml><?xml version="1.0" encoding="utf-8"?>
<ds:datastoreItem xmlns:ds="http://schemas.openxmlformats.org/officeDocument/2006/customXml" ds:itemID="{139DE50A-E318-467A-A35F-070D9C8FD578}"/>
</file>

<file path=docProps/app.xml><?xml version="1.0" encoding="utf-8"?>
<Properties xmlns="http://schemas.openxmlformats.org/officeDocument/2006/extended-properties" xmlns:vt="http://schemas.openxmlformats.org/officeDocument/2006/docPropsVTypes">
  <Template>sil2020</Template>
  <TotalTime>1390</TotalTime>
  <Words>143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Nexa Bold</vt:lpstr>
      <vt:lpstr>Office-teema</vt:lpstr>
      <vt:lpstr>Yhteiskuntavastuu, yhdenvertaisuus ja tasa-arvo</vt:lpstr>
      <vt:lpstr>PowerPoint Presentation</vt:lpstr>
      <vt:lpstr>Esimerkki ja kannustus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Yhteiskuntavastuu, yhdenvertaisuus ja tasa-arvo</dc:title>
  <dc:creator>Hyvönen Timo</dc:creator>
  <cp:lastModifiedBy>Hyvönen Timo</cp:lastModifiedBy>
  <cp:revision>1</cp:revision>
  <dcterms:created xsi:type="dcterms:W3CDTF">2020-10-04T08:30:08Z</dcterms:created>
  <dcterms:modified xsi:type="dcterms:W3CDTF">2020-10-05T07:41:01Z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0x0101007B71280C7DE05B4DAF7AB6A4A0CA4C9C</vt:lpwstr>
  </property>
</Properties>
</file>