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1" r:id="rId6"/>
    <p:sldId id="264" r:id="rId7"/>
    <p:sldId id="265" r:id="rId8"/>
    <p:sldId id="257" r:id="rId9"/>
    <p:sldId id="263" r:id="rId10"/>
    <p:sldId id="258" r:id="rId11"/>
    <p:sldId id="259" r:id="rId12"/>
    <p:sldId id="26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apio.kimanen" initials="ta" lastIdx="3" clrIdx="0">
    <p:extLst>
      <p:ext uri="{19B8F6BF-5375-455C-9EA6-DF929625EA0E}">
        <p15:presenceInfo xmlns:p15="http://schemas.microsoft.com/office/powerpoint/2012/main" userId="S::tapio.kimanen_saunalahti.fi#ext#@ilmailuliitto.onmicrosoft.com::cf15659a-85b6-409e-a9b7-0d647798b681" providerId="AD"/>
      </p:ext>
    </p:extLst>
  </p:cmAuthor>
  <p:cmAuthor id="2" name="Mari Lehtonen" initials="ML" lastIdx="2" clrIdx="1">
    <p:extLst>
      <p:ext uri="{19B8F6BF-5375-455C-9EA6-DF929625EA0E}">
        <p15:presenceInfo xmlns:p15="http://schemas.microsoft.com/office/powerpoint/2012/main" userId="S::mari.lehtonen@ilmailuliitto.fi::0aff1c87-ad0e-43eb-b91b-ccb7cdc1e4b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5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0717E7-A9B7-4ECA-A672-F30EBE9B5C0A}" type="doc">
      <dgm:prSet loTypeId="urn:microsoft.com/office/officeart/2005/8/layout/cycle4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9E5095-CFF9-4EB6-8D61-651A78548B19}">
      <dgm:prSet phldrT="[Text]" custT="1"/>
      <dgm:spPr/>
      <dgm:t>
        <a:bodyPr/>
        <a:lstStyle/>
        <a:p>
          <a:r>
            <a:rPr lang="fi-FI" sz="1600" dirty="0"/>
            <a:t>Turvallisuus-toimikunta</a:t>
          </a:r>
          <a:endParaRPr lang="en-US" sz="1600" dirty="0"/>
        </a:p>
      </dgm:t>
    </dgm:pt>
    <dgm:pt modelId="{631D1C71-D6B0-45D4-BFA2-9604C1A47A0D}" type="parTrans" cxnId="{E6F8F467-9B64-419A-8D2D-DBAC4A76D847}">
      <dgm:prSet/>
      <dgm:spPr/>
      <dgm:t>
        <a:bodyPr/>
        <a:lstStyle/>
        <a:p>
          <a:endParaRPr lang="en-US"/>
        </a:p>
      </dgm:t>
    </dgm:pt>
    <dgm:pt modelId="{C223399C-451C-441C-BDBA-2FCE3B18BD23}" type="sibTrans" cxnId="{E6F8F467-9B64-419A-8D2D-DBAC4A76D847}">
      <dgm:prSet/>
      <dgm:spPr/>
      <dgm:t>
        <a:bodyPr/>
        <a:lstStyle/>
        <a:p>
          <a:endParaRPr lang="en-US"/>
        </a:p>
      </dgm:t>
    </dgm:pt>
    <dgm:pt modelId="{B30BE1CC-0482-4151-8F1A-13B5FF75F36A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Päivittää kerho-SMS-esimerkkipohjaa tarvittaessa ja pitää yllä turvallisuusilmoitusjärjestelmää​</a:t>
          </a:r>
          <a:endParaRPr lang="en-US" sz="1600" dirty="0"/>
        </a:p>
      </dgm:t>
    </dgm:pt>
    <dgm:pt modelId="{990FC5B1-E4BD-4A58-8729-1C9CD8A092D0}" type="parTrans" cxnId="{A2292CAB-7DCD-47E7-B98C-FD9327C5DA77}">
      <dgm:prSet/>
      <dgm:spPr/>
      <dgm:t>
        <a:bodyPr/>
        <a:lstStyle/>
        <a:p>
          <a:endParaRPr lang="en-US"/>
        </a:p>
      </dgm:t>
    </dgm:pt>
    <dgm:pt modelId="{AF40E6E2-5C3E-46F7-891B-FBBA66A39655}" type="sibTrans" cxnId="{A2292CAB-7DCD-47E7-B98C-FD9327C5DA77}">
      <dgm:prSet/>
      <dgm:spPr/>
      <dgm:t>
        <a:bodyPr/>
        <a:lstStyle/>
        <a:p>
          <a:endParaRPr lang="en-US"/>
        </a:p>
      </dgm:t>
    </dgm:pt>
    <dgm:pt modelId="{CFEEC6D6-0566-4E3D-B4E6-602A35631EAA}">
      <dgm:prSet phldrT="[Text]" custT="1"/>
      <dgm:spPr/>
      <dgm:t>
        <a:bodyPr/>
        <a:lstStyle/>
        <a:p>
          <a:r>
            <a:rPr lang="fi-FI" sz="1600" dirty="0"/>
            <a:t>Laji-toimikunta</a:t>
          </a:r>
          <a:endParaRPr lang="en-US" sz="1600" dirty="0"/>
        </a:p>
      </dgm:t>
    </dgm:pt>
    <dgm:pt modelId="{2234BB33-A8FE-43CF-8C0A-01FE1BECA57B}" type="parTrans" cxnId="{5DB52A1A-F613-4865-B7E8-120F7A24C36E}">
      <dgm:prSet/>
      <dgm:spPr/>
      <dgm:t>
        <a:bodyPr/>
        <a:lstStyle/>
        <a:p>
          <a:endParaRPr lang="en-US"/>
        </a:p>
      </dgm:t>
    </dgm:pt>
    <dgm:pt modelId="{8BEF659D-D5A8-459E-9157-953FED63464F}" type="sibTrans" cxnId="{5DB52A1A-F613-4865-B7E8-120F7A24C36E}">
      <dgm:prSet/>
      <dgm:spPr/>
      <dgm:t>
        <a:bodyPr/>
        <a:lstStyle/>
        <a:p>
          <a:endParaRPr lang="en-US"/>
        </a:p>
      </dgm:t>
    </dgm:pt>
    <dgm:pt modelId="{D17C3420-15D4-4BFC-A0B4-97570C3C059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Tunnistaa oman lajin riskit tekemällä riskikartoituksen</a:t>
          </a:r>
          <a:endParaRPr lang="en-US" sz="1600" dirty="0"/>
        </a:p>
      </dgm:t>
    </dgm:pt>
    <dgm:pt modelId="{3E744185-B003-4B9A-A045-44D36A7503A3}" type="parTrans" cxnId="{80ED0E55-CECF-48A0-AE13-94EFAFE46094}">
      <dgm:prSet/>
      <dgm:spPr/>
      <dgm:t>
        <a:bodyPr/>
        <a:lstStyle/>
        <a:p>
          <a:endParaRPr lang="en-US"/>
        </a:p>
      </dgm:t>
    </dgm:pt>
    <dgm:pt modelId="{1C797DF8-0C87-4925-9935-C965127F6AAD}" type="sibTrans" cxnId="{80ED0E55-CECF-48A0-AE13-94EFAFE46094}">
      <dgm:prSet/>
      <dgm:spPr/>
      <dgm:t>
        <a:bodyPr/>
        <a:lstStyle/>
        <a:p>
          <a:endParaRPr lang="en-US"/>
        </a:p>
      </dgm:t>
    </dgm:pt>
    <dgm:pt modelId="{588F6BCF-964F-4A30-8A64-BBDBA25C5230}">
      <dgm:prSet phldrT="[Text]" custT="1"/>
      <dgm:spPr/>
      <dgm:t>
        <a:bodyPr/>
        <a:lstStyle/>
        <a:p>
          <a:r>
            <a:rPr lang="fi-FI" sz="1600" dirty="0"/>
            <a:t>Kerho</a:t>
          </a:r>
          <a:endParaRPr lang="en-US" sz="1600" dirty="0"/>
        </a:p>
      </dgm:t>
    </dgm:pt>
    <dgm:pt modelId="{5BB76ECC-B26A-41BC-8D50-E8914D754956}" type="parTrans" cxnId="{88524DDB-86EE-4ABF-BF3D-D4451E78CCF1}">
      <dgm:prSet/>
      <dgm:spPr/>
      <dgm:t>
        <a:bodyPr/>
        <a:lstStyle/>
        <a:p>
          <a:endParaRPr lang="en-US"/>
        </a:p>
      </dgm:t>
    </dgm:pt>
    <dgm:pt modelId="{4D51C8F1-33ED-4191-8B96-8BA5EF8CDBDF}" type="sibTrans" cxnId="{88524DDB-86EE-4ABF-BF3D-D4451E78CCF1}">
      <dgm:prSet/>
      <dgm:spPr/>
      <dgm:t>
        <a:bodyPr/>
        <a:lstStyle/>
        <a:p>
          <a:endParaRPr lang="en-US"/>
        </a:p>
      </dgm:t>
    </dgm:pt>
    <dgm:pt modelId="{F4640E06-75FA-4CC4-9FBC-84E6673608AF}">
      <dgm:prSet phldrT="[Text]" custT="1"/>
      <dgm:spPr/>
      <dgm:t>
        <a:bodyPr anchor="b"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Ottaa käyttöön turvallisuudenhallintajärjestelmän</a:t>
          </a:r>
          <a:endParaRPr lang="en-US" sz="1600" dirty="0"/>
        </a:p>
      </dgm:t>
    </dgm:pt>
    <dgm:pt modelId="{2777E2F9-7013-4C6D-B840-023561452A2D}" type="parTrans" cxnId="{1D5BD009-B493-46B6-87E0-0AD0D4A8A9AB}">
      <dgm:prSet/>
      <dgm:spPr/>
      <dgm:t>
        <a:bodyPr/>
        <a:lstStyle/>
        <a:p>
          <a:endParaRPr lang="en-US"/>
        </a:p>
      </dgm:t>
    </dgm:pt>
    <dgm:pt modelId="{8F851FC4-F73D-428E-BEC0-CFF2C5141F5F}" type="sibTrans" cxnId="{1D5BD009-B493-46B6-87E0-0AD0D4A8A9AB}">
      <dgm:prSet/>
      <dgm:spPr/>
      <dgm:t>
        <a:bodyPr/>
        <a:lstStyle/>
        <a:p>
          <a:endParaRPr lang="en-US"/>
        </a:p>
      </dgm:t>
    </dgm:pt>
    <dgm:pt modelId="{10A4DDAF-FBBB-4F15-99B2-778184168AE2}">
      <dgm:prSet phldrT="[Text]" custT="1"/>
      <dgm:spPr/>
      <dgm:t>
        <a:bodyPr/>
        <a:lstStyle/>
        <a:p>
          <a:r>
            <a:rPr lang="fi-FI" sz="1800" dirty="0"/>
            <a:t>Yksittäinen </a:t>
          </a:r>
          <a:r>
            <a:rPr lang="fi-FI" sz="1600" dirty="0"/>
            <a:t>harrastaja</a:t>
          </a:r>
          <a:endParaRPr lang="en-US" sz="1600" dirty="0"/>
        </a:p>
      </dgm:t>
    </dgm:pt>
    <dgm:pt modelId="{525FE24E-B83C-46D8-9B5C-68E34DAA0D6B}" type="parTrans" cxnId="{71F2D036-7463-45E9-9039-0BB7A66D3F9A}">
      <dgm:prSet/>
      <dgm:spPr/>
      <dgm:t>
        <a:bodyPr/>
        <a:lstStyle/>
        <a:p>
          <a:endParaRPr lang="en-US"/>
        </a:p>
      </dgm:t>
    </dgm:pt>
    <dgm:pt modelId="{EFAC7591-AC51-481D-9EAF-CC0B9E7D9C89}" type="sibTrans" cxnId="{71F2D036-7463-45E9-9039-0BB7A66D3F9A}">
      <dgm:prSet/>
      <dgm:spPr/>
      <dgm:t>
        <a:bodyPr/>
        <a:lstStyle/>
        <a:p>
          <a:endParaRPr lang="en-US"/>
        </a:p>
      </dgm:t>
    </dgm:pt>
    <dgm:pt modelId="{1B07C125-2EB2-4473-B0F6-486119547CA5}">
      <dgm:prSet phldrT="[Text]" custT="1"/>
      <dgm:spPr/>
      <dgm:t>
        <a:bodyPr anchor="t"/>
        <a:lstStyle/>
        <a:p>
          <a:pPr>
            <a:buFont typeface="Arial" panose="020B0604020202020204" pitchFamily="34" charset="0"/>
            <a:buChar char="•"/>
          </a:pPr>
          <a:endParaRPr lang="en-US" sz="1600" dirty="0"/>
        </a:p>
      </dgm:t>
    </dgm:pt>
    <dgm:pt modelId="{07D99330-80EF-4AE2-B134-BB1C969A5C71}" type="parTrans" cxnId="{78F89CC7-47B7-465A-B744-069FD3DFB9ED}">
      <dgm:prSet/>
      <dgm:spPr/>
      <dgm:t>
        <a:bodyPr/>
        <a:lstStyle/>
        <a:p>
          <a:endParaRPr lang="en-US"/>
        </a:p>
      </dgm:t>
    </dgm:pt>
    <dgm:pt modelId="{C22E4375-ADA9-4B0C-878F-645674623211}" type="sibTrans" cxnId="{78F89CC7-47B7-465A-B744-069FD3DFB9ED}">
      <dgm:prSet/>
      <dgm:spPr/>
      <dgm:t>
        <a:bodyPr/>
        <a:lstStyle/>
        <a:p>
          <a:endParaRPr lang="en-US"/>
        </a:p>
      </dgm:t>
    </dgm:pt>
    <dgm:pt modelId="{C8CDDCAC-B979-4679-8629-A7CC8EF0B648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Analysoi kerätyt poikkeamat​</a:t>
          </a:r>
          <a:endParaRPr lang="en-US" sz="1600" dirty="0"/>
        </a:p>
      </dgm:t>
    </dgm:pt>
    <dgm:pt modelId="{2D9F80F0-8F3E-4616-B4F1-796549FC73AE}" type="parTrans" cxnId="{D0BD9577-BABB-4E9F-A5E3-88BD86238405}">
      <dgm:prSet/>
      <dgm:spPr/>
      <dgm:t>
        <a:bodyPr/>
        <a:lstStyle/>
        <a:p>
          <a:endParaRPr lang="en-US"/>
        </a:p>
      </dgm:t>
    </dgm:pt>
    <dgm:pt modelId="{D5326AAD-0BF5-44A7-A71D-A01F6F2292FC}" type="sibTrans" cxnId="{D0BD9577-BABB-4E9F-A5E3-88BD86238405}">
      <dgm:prSet/>
      <dgm:spPr/>
      <dgm:t>
        <a:bodyPr/>
        <a:lstStyle/>
        <a:p>
          <a:endParaRPr lang="en-US"/>
        </a:p>
      </dgm:t>
    </dgm:pt>
    <dgm:pt modelId="{ECE26776-C47F-4631-BE43-A23189413640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Puuttuu turvallisuusriskeihin</a:t>
          </a:r>
          <a:endParaRPr lang="en-US" sz="1600" dirty="0"/>
        </a:p>
      </dgm:t>
    </dgm:pt>
    <dgm:pt modelId="{E50B5E50-E047-42F7-AB9C-91441FF37819}" type="parTrans" cxnId="{FC92AE18-6C08-4C21-88CE-9EDAE6E607AC}">
      <dgm:prSet/>
      <dgm:spPr/>
      <dgm:t>
        <a:bodyPr/>
        <a:lstStyle/>
        <a:p>
          <a:endParaRPr lang="en-US"/>
        </a:p>
      </dgm:t>
    </dgm:pt>
    <dgm:pt modelId="{CADD666B-A64E-4370-AC5F-BA3088FA1AC8}" type="sibTrans" cxnId="{FC92AE18-6C08-4C21-88CE-9EDAE6E607AC}">
      <dgm:prSet/>
      <dgm:spPr/>
      <dgm:t>
        <a:bodyPr/>
        <a:lstStyle/>
        <a:p>
          <a:endParaRPr lang="en-US"/>
        </a:p>
      </dgm:t>
    </dgm:pt>
    <dgm:pt modelId="{6D782F4A-07CE-4166-A2D2-A39BB316D04D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Kouluttaa jäsenistöä</a:t>
          </a:r>
          <a:endParaRPr lang="en-US" sz="1600" dirty="0"/>
        </a:p>
      </dgm:t>
    </dgm:pt>
    <dgm:pt modelId="{AD7DA1B8-A414-4B86-8CB1-256ADE1067CA}" type="parTrans" cxnId="{E8FA3131-5C34-4A92-B1BE-A81ED0AB89CF}">
      <dgm:prSet/>
      <dgm:spPr/>
      <dgm:t>
        <a:bodyPr/>
        <a:lstStyle/>
        <a:p>
          <a:endParaRPr lang="en-US"/>
        </a:p>
      </dgm:t>
    </dgm:pt>
    <dgm:pt modelId="{A30F34B3-C55A-4E89-ADAA-E4EF2A7C1855}" type="sibTrans" cxnId="{E8FA3131-5C34-4A92-B1BE-A81ED0AB89CF}">
      <dgm:prSet/>
      <dgm:spPr/>
      <dgm:t>
        <a:bodyPr/>
        <a:lstStyle/>
        <a:p>
          <a:endParaRPr lang="en-US"/>
        </a:p>
      </dgm:t>
    </dgm:pt>
    <dgm:pt modelId="{4F6AEF93-5CDA-4F81-9859-CB251FA34E85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Tiedottaa turvallisuudesta</a:t>
          </a:r>
          <a:endParaRPr lang="en-US" sz="1600" dirty="0"/>
        </a:p>
      </dgm:t>
    </dgm:pt>
    <dgm:pt modelId="{BC2AEABB-EC16-4BE5-8C53-722EE56A2E02}" type="parTrans" cxnId="{F9879524-B022-44CC-BBF4-F2F505E0E91A}">
      <dgm:prSet/>
      <dgm:spPr/>
      <dgm:t>
        <a:bodyPr/>
        <a:lstStyle/>
        <a:p>
          <a:endParaRPr lang="en-US"/>
        </a:p>
      </dgm:t>
    </dgm:pt>
    <dgm:pt modelId="{D6FB578F-DA44-475C-A3D1-45F991C21988}" type="sibTrans" cxnId="{F9879524-B022-44CC-BBF4-F2F505E0E91A}">
      <dgm:prSet/>
      <dgm:spPr/>
      <dgm:t>
        <a:bodyPr/>
        <a:lstStyle/>
        <a:p>
          <a:endParaRPr lang="en-US"/>
        </a:p>
      </dgm:t>
    </dgm:pt>
    <dgm:pt modelId="{EB892ABC-E0C6-4EB3-89C7-77A5C6680FA3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Analysoi lajikohtaiset turvallisuuspoikkeamat</a:t>
          </a:r>
          <a:endParaRPr lang="en-US" sz="1600" dirty="0"/>
        </a:p>
      </dgm:t>
    </dgm:pt>
    <dgm:pt modelId="{D482F1A1-7775-4A8E-85BA-894A4B4BCA55}" type="parTrans" cxnId="{46222162-F87B-4CA6-91CB-53B70BEEFE37}">
      <dgm:prSet/>
      <dgm:spPr/>
      <dgm:t>
        <a:bodyPr/>
        <a:lstStyle/>
        <a:p>
          <a:endParaRPr lang="en-US"/>
        </a:p>
      </dgm:t>
    </dgm:pt>
    <dgm:pt modelId="{BD98D8B0-FF15-43D2-BD8A-E2CFA8AA8AE6}" type="sibTrans" cxnId="{46222162-F87B-4CA6-91CB-53B70BEEFE37}">
      <dgm:prSet/>
      <dgm:spPr/>
      <dgm:t>
        <a:bodyPr/>
        <a:lstStyle/>
        <a:p>
          <a:endParaRPr lang="en-US"/>
        </a:p>
      </dgm:t>
    </dgm:pt>
    <dgm:pt modelId="{09415D6B-B47B-4CFB-BD45-7D58B1FA31F6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Kouluttaa kerhoja</a:t>
          </a:r>
          <a:endParaRPr lang="en-US" sz="1600" dirty="0"/>
        </a:p>
      </dgm:t>
    </dgm:pt>
    <dgm:pt modelId="{80D5845D-47DC-4F15-82CC-8DF4C2A286B6}" type="parTrans" cxnId="{B2F65AFE-91FF-4C09-8C06-E017A567180D}">
      <dgm:prSet/>
      <dgm:spPr/>
      <dgm:t>
        <a:bodyPr/>
        <a:lstStyle/>
        <a:p>
          <a:endParaRPr lang="en-US"/>
        </a:p>
      </dgm:t>
    </dgm:pt>
    <dgm:pt modelId="{9D89E026-4DC2-4D05-B70F-ECD846B5F330}" type="sibTrans" cxnId="{B2F65AFE-91FF-4C09-8C06-E017A567180D}">
      <dgm:prSet/>
      <dgm:spPr/>
      <dgm:t>
        <a:bodyPr/>
        <a:lstStyle/>
        <a:p>
          <a:endParaRPr lang="en-US"/>
        </a:p>
      </dgm:t>
    </dgm:pt>
    <dgm:pt modelId="{FAF6ED00-884B-479A-8F7C-606A1045D46B}">
      <dgm:prSet phldrT="[Text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Puuttuu toistuviin poikkeamiin ja jalkauttaa toimenpiteet kerhoihin​</a:t>
          </a:r>
          <a:endParaRPr lang="en-US" sz="1600" dirty="0"/>
        </a:p>
      </dgm:t>
    </dgm:pt>
    <dgm:pt modelId="{E70037B6-5C94-4345-AE7B-3F3A5E0C2508}" type="parTrans" cxnId="{BFA535BD-9246-4EFB-A7DF-A49BE10C0CFE}">
      <dgm:prSet/>
      <dgm:spPr/>
      <dgm:t>
        <a:bodyPr/>
        <a:lstStyle/>
        <a:p>
          <a:endParaRPr lang="en-US"/>
        </a:p>
      </dgm:t>
    </dgm:pt>
    <dgm:pt modelId="{502E08F2-7EC5-48A6-B5E5-8E926C7F918B}" type="sibTrans" cxnId="{BFA535BD-9246-4EFB-A7DF-A49BE10C0CFE}">
      <dgm:prSet/>
      <dgm:spPr/>
      <dgm:t>
        <a:bodyPr/>
        <a:lstStyle/>
        <a:p>
          <a:endParaRPr lang="en-US"/>
        </a:p>
      </dgm:t>
    </dgm:pt>
    <dgm:pt modelId="{99FD410D-AC17-4D83-84D9-09CD4264725A}">
      <dgm:prSet phldrT="[Text]" custT="1"/>
      <dgm:spPr/>
      <dgm:t>
        <a:bodyPr anchor="b"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Tekee riskikartoituksen</a:t>
          </a:r>
          <a:endParaRPr lang="en-US" sz="1600" dirty="0"/>
        </a:p>
      </dgm:t>
    </dgm:pt>
    <dgm:pt modelId="{BEDC0CAD-7FCC-4BDA-BB5B-13D98AD6B120}" type="parTrans" cxnId="{8B4D77C3-2E8E-4351-B781-4C1FA75C9F92}">
      <dgm:prSet/>
      <dgm:spPr/>
      <dgm:t>
        <a:bodyPr/>
        <a:lstStyle/>
        <a:p>
          <a:endParaRPr lang="en-US"/>
        </a:p>
      </dgm:t>
    </dgm:pt>
    <dgm:pt modelId="{10015F42-CACF-462A-A6F9-D08D36A90C8D}" type="sibTrans" cxnId="{8B4D77C3-2E8E-4351-B781-4C1FA75C9F92}">
      <dgm:prSet/>
      <dgm:spPr/>
      <dgm:t>
        <a:bodyPr/>
        <a:lstStyle/>
        <a:p>
          <a:endParaRPr lang="en-US"/>
        </a:p>
      </dgm:t>
    </dgm:pt>
    <dgm:pt modelId="{A4290286-7FBE-4896-BAE9-6D25008F7C72}">
      <dgm:prSet phldrT="[Text]" custT="1"/>
      <dgm:spPr/>
      <dgm:t>
        <a:bodyPr anchor="b"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Analysoi oman kerhon kerätyt poikkeamat</a:t>
          </a:r>
          <a:endParaRPr lang="en-US" sz="1600" dirty="0"/>
        </a:p>
      </dgm:t>
    </dgm:pt>
    <dgm:pt modelId="{741744BF-EF93-406D-A9E1-968CD3ECA66F}" type="parTrans" cxnId="{E6FE9760-F83F-4F10-B375-AC7625A47EDE}">
      <dgm:prSet/>
      <dgm:spPr/>
      <dgm:t>
        <a:bodyPr/>
        <a:lstStyle/>
        <a:p>
          <a:endParaRPr lang="en-US"/>
        </a:p>
      </dgm:t>
    </dgm:pt>
    <dgm:pt modelId="{6B6CD480-4EF2-4152-A423-9B16EA295E91}" type="sibTrans" cxnId="{E6FE9760-F83F-4F10-B375-AC7625A47EDE}">
      <dgm:prSet/>
      <dgm:spPr/>
      <dgm:t>
        <a:bodyPr/>
        <a:lstStyle/>
        <a:p>
          <a:endParaRPr lang="en-US"/>
        </a:p>
      </dgm:t>
    </dgm:pt>
    <dgm:pt modelId="{FA1B90C1-67F0-42EA-A4ED-62E195926987}">
      <dgm:prSet phldrT="[Text]" custT="1"/>
      <dgm:spPr/>
      <dgm:t>
        <a:bodyPr anchor="b"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Kouluttaa jäseniään turvalliseen toimintaan</a:t>
          </a:r>
          <a:endParaRPr lang="en-US" sz="1600" dirty="0"/>
        </a:p>
      </dgm:t>
    </dgm:pt>
    <dgm:pt modelId="{71108F3F-C689-4880-9351-969761CA0603}" type="parTrans" cxnId="{47DC147E-E222-4C23-B042-B8D831CEE397}">
      <dgm:prSet/>
      <dgm:spPr/>
      <dgm:t>
        <a:bodyPr/>
        <a:lstStyle/>
        <a:p>
          <a:endParaRPr lang="en-US"/>
        </a:p>
      </dgm:t>
    </dgm:pt>
    <dgm:pt modelId="{D4C28499-AFA0-4E26-93F5-568E43E1014F}" type="sibTrans" cxnId="{47DC147E-E222-4C23-B042-B8D831CEE397}">
      <dgm:prSet/>
      <dgm:spPr/>
      <dgm:t>
        <a:bodyPr/>
        <a:lstStyle/>
        <a:p>
          <a:endParaRPr lang="en-US"/>
        </a:p>
      </dgm:t>
    </dgm:pt>
    <dgm:pt modelId="{AF627EE3-FDA9-4E85-A47F-4B00F8F625F3}">
      <dgm:prSet custT="1"/>
      <dgm:spPr/>
      <dgm:t>
        <a:bodyPr anchor="t"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Raportoi havainnoimansa turvallisuuspoikkeamat</a:t>
          </a:r>
          <a:endParaRPr lang="en-US" sz="1600" dirty="0"/>
        </a:p>
      </dgm:t>
    </dgm:pt>
    <dgm:pt modelId="{B6F33E53-5625-4D3B-B0C0-4305099DC5D3}" type="parTrans" cxnId="{2BC736A9-0143-4867-A117-FABB6FC3F467}">
      <dgm:prSet/>
      <dgm:spPr/>
      <dgm:t>
        <a:bodyPr/>
        <a:lstStyle/>
        <a:p>
          <a:endParaRPr lang="en-US"/>
        </a:p>
      </dgm:t>
    </dgm:pt>
    <dgm:pt modelId="{A137E955-996A-4631-B4E2-D01DF01242E5}" type="sibTrans" cxnId="{2BC736A9-0143-4867-A117-FABB6FC3F467}">
      <dgm:prSet/>
      <dgm:spPr/>
      <dgm:t>
        <a:bodyPr/>
        <a:lstStyle/>
        <a:p>
          <a:endParaRPr lang="en-US"/>
        </a:p>
      </dgm:t>
    </dgm:pt>
    <dgm:pt modelId="{73853F54-49B4-4CB5-A359-A781F8B55EE2}">
      <dgm:prSet custT="1"/>
      <dgm:spPr/>
      <dgm:t>
        <a:bodyPr anchor="t"/>
        <a:lstStyle/>
        <a:p>
          <a:pPr>
            <a:buFont typeface="Arial" panose="020B0604020202020204" pitchFamily="34" charset="0"/>
            <a:buChar char="•"/>
          </a:pPr>
          <a:r>
            <a:rPr lang="fi-FI" sz="1600" dirty="0"/>
            <a:t>Seuraa lajin tiedotusta ja ylläpitää omaa turvallisuusosaamistaan</a:t>
          </a:r>
          <a:endParaRPr lang="en-US" sz="1600" dirty="0"/>
        </a:p>
      </dgm:t>
    </dgm:pt>
    <dgm:pt modelId="{7BA1D272-5540-4E4E-B0C0-215501B1DD38}" type="parTrans" cxnId="{88105FED-E9D4-4604-8631-A36463D7864B}">
      <dgm:prSet/>
      <dgm:spPr/>
      <dgm:t>
        <a:bodyPr/>
        <a:lstStyle/>
        <a:p>
          <a:endParaRPr lang="en-US"/>
        </a:p>
      </dgm:t>
    </dgm:pt>
    <dgm:pt modelId="{31A11094-1569-439F-B9FB-2332D6815454}" type="sibTrans" cxnId="{88105FED-E9D4-4604-8631-A36463D7864B}">
      <dgm:prSet/>
      <dgm:spPr/>
      <dgm:t>
        <a:bodyPr/>
        <a:lstStyle/>
        <a:p>
          <a:endParaRPr lang="en-US"/>
        </a:p>
      </dgm:t>
    </dgm:pt>
    <dgm:pt modelId="{13AC378E-7798-4FFA-984E-BAE929223821}" type="pres">
      <dgm:prSet presAssocID="{D10717E7-A9B7-4ECA-A672-F30EBE9B5C0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65059A26-8DCF-471B-86CA-2B820A8BF709}" type="pres">
      <dgm:prSet presAssocID="{D10717E7-A9B7-4ECA-A672-F30EBE9B5C0A}" presName="children" presStyleCnt="0"/>
      <dgm:spPr/>
    </dgm:pt>
    <dgm:pt modelId="{8068479D-24A1-44E9-B083-0B2B636CF4B8}" type="pres">
      <dgm:prSet presAssocID="{D10717E7-A9B7-4ECA-A672-F30EBE9B5C0A}" presName="child1group" presStyleCnt="0"/>
      <dgm:spPr/>
    </dgm:pt>
    <dgm:pt modelId="{8008A171-33C4-494A-BC5A-725E36CD7D8A}" type="pres">
      <dgm:prSet presAssocID="{D10717E7-A9B7-4ECA-A672-F30EBE9B5C0A}" presName="child1" presStyleLbl="bgAcc1" presStyleIdx="0" presStyleCnt="4" custScaleX="202250" custScaleY="147014" custLinFactNeighborX="-45730" custLinFactNeighborY="19720"/>
      <dgm:spPr/>
    </dgm:pt>
    <dgm:pt modelId="{ECD387C0-F98A-4978-B657-C8C9F2A0FD0B}" type="pres">
      <dgm:prSet presAssocID="{D10717E7-A9B7-4ECA-A672-F30EBE9B5C0A}" presName="child1Text" presStyleLbl="bgAcc1" presStyleIdx="0" presStyleCnt="4">
        <dgm:presLayoutVars>
          <dgm:bulletEnabled val="1"/>
        </dgm:presLayoutVars>
      </dgm:prSet>
      <dgm:spPr/>
    </dgm:pt>
    <dgm:pt modelId="{AC79F22B-116B-49E6-A538-4DE7A7F6B5B8}" type="pres">
      <dgm:prSet presAssocID="{D10717E7-A9B7-4ECA-A672-F30EBE9B5C0A}" presName="child2group" presStyleCnt="0"/>
      <dgm:spPr/>
    </dgm:pt>
    <dgm:pt modelId="{981F73C8-97BC-484E-AAA4-DD7BFF236DFF}" type="pres">
      <dgm:prSet presAssocID="{D10717E7-A9B7-4ECA-A672-F30EBE9B5C0A}" presName="child2" presStyleLbl="bgAcc1" presStyleIdx="1" presStyleCnt="4" custScaleX="230507" custScaleY="149334" custLinFactNeighborX="51847" custLinFactNeighborY="20255"/>
      <dgm:spPr/>
    </dgm:pt>
    <dgm:pt modelId="{0C5ADBA5-A2DF-4010-B183-7A2AE2030761}" type="pres">
      <dgm:prSet presAssocID="{D10717E7-A9B7-4ECA-A672-F30EBE9B5C0A}" presName="child2Text" presStyleLbl="bgAcc1" presStyleIdx="1" presStyleCnt="4">
        <dgm:presLayoutVars>
          <dgm:bulletEnabled val="1"/>
        </dgm:presLayoutVars>
      </dgm:prSet>
      <dgm:spPr/>
    </dgm:pt>
    <dgm:pt modelId="{2342FDC0-6850-490F-AA3C-06D8455E8F80}" type="pres">
      <dgm:prSet presAssocID="{D10717E7-A9B7-4ECA-A672-F30EBE9B5C0A}" presName="child3group" presStyleCnt="0"/>
      <dgm:spPr/>
    </dgm:pt>
    <dgm:pt modelId="{AD8AF6A5-52E9-4137-B46C-4D3BBE0B2E2F}" type="pres">
      <dgm:prSet presAssocID="{D10717E7-A9B7-4ECA-A672-F30EBE9B5C0A}" presName="child3" presStyleLbl="bgAcc1" presStyleIdx="2" presStyleCnt="4" custScaleX="229140" custScaleY="148518" custLinFactNeighborX="53370" custLinFactNeighborY="-24698"/>
      <dgm:spPr/>
    </dgm:pt>
    <dgm:pt modelId="{1C723F00-E068-4AE3-A819-51ACEE4AA7D6}" type="pres">
      <dgm:prSet presAssocID="{D10717E7-A9B7-4ECA-A672-F30EBE9B5C0A}" presName="child3Text" presStyleLbl="bgAcc1" presStyleIdx="2" presStyleCnt="4">
        <dgm:presLayoutVars>
          <dgm:bulletEnabled val="1"/>
        </dgm:presLayoutVars>
      </dgm:prSet>
      <dgm:spPr/>
    </dgm:pt>
    <dgm:pt modelId="{E444DE97-5CA1-47F3-A3B0-FD276CD19235}" type="pres">
      <dgm:prSet presAssocID="{D10717E7-A9B7-4ECA-A672-F30EBE9B5C0A}" presName="child4group" presStyleCnt="0"/>
      <dgm:spPr/>
    </dgm:pt>
    <dgm:pt modelId="{416682C1-E8AF-447C-8B55-F099203E7D19}" type="pres">
      <dgm:prSet presAssocID="{D10717E7-A9B7-4ECA-A672-F30EBE9B5C0A}" presName="child4" presStyleLbl="bgAcc1" presStyleIdx="3" presStyleCnt="4" custScaleX="213128" custScaleY="149730" custLinFactNeighborX="-39819" custLinFactNeighborY="-20589"/>
      <dgm:spPr/>
    </dgm:pt>
    <dgm:pt modelId="{2B25CE5F-7CE3-4185-8CF7-B2195EB9038F}" type="pres">
      <dgm:prSet presAssocID="{D10717E7-A9B7-4ECA-A672-F30EBE9B5C0A}" presName="child4Text" presStyleLbl="bgAcc1" presStyleIdx="3" presStyleCnt="4">
        <dgm:presLayoutVars>
          <dgm:bulletEnabled val="1"/>
        </dgm:presLayoutVars>
      </dgm:prSet>
      <dgm:spPr/>
    </dgm:pt>
    <dgm:pt modelId="{884D0395-2B67-4C90-83B7-E31EE87CC9A8}" type="pres">
      <dgm:prSet presAssocID="{D10717E7-A9B7-4ECA-A672-F30EBE9B5C0A}" presName="childPlaceholder" presStyleCnt="0"/>
      <dgm:spPr/>
    </dgm:pt>
    <dgm:pt modelId="{0EB50E7F-080E-4C4A-A72F-A0FF9D250CFE}" type="pres">
      <dgm:prSet presAssocID="{D10717E7-A9B7-4ECA-A672-F30EBE9B5C0A}" presName="circle" presStyleCnt="0"/>
      <dgm:spPr/>
    </dgm:pt>
    <dgm:pt modelId="{5ED36947-ACD9-4997-AF87-CD4FA3FFBC7A}" type="pres">
      <dgm:prSet presAssocID="{D10717E7-A9B7-4ECA-A672-F30EBE9B5C0A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DBD52B4F-5F22-4101-8022-29D8560997CB}" type="pres">
      <dgm:prSet presAssocID="{D10717E7-A9B7-4ECA-A672-F30EBE9B5C0A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C309A120-1248-4797-93E8-F9832B6C12C2}" type="pres">
      <dgm:prSet presAssocID="{D10717E7-A9B7-4ECA-A672-F30EBE9B5C0A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D689FC9A-BBAC-47A5-AA57-50EEBC7B7DA0}" type="pres">
      <dgm:prSet presAssocID="{D10717E7-A9B7-4ECA-A672-F30EBE9B5C0A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75FF03FF-9900-4856-8672-E1518CC36266}" type="pres">
      <dgm:prSet presAssocID="{D10717E7-A9B7-4ECA-A672-F30EBE9B5C0A}" presName="quadrantPlaceholder" presStyleCnt="0"/>
      <dgm:spPr/>
    </dgm:pt>
    <dgm:pt modelId="{3CFD8774-17CF-4D0E-B53F-36113252C97E}" type="pres">
      <dgm:prSet presAssocID="{D10717E7-A9B7-4ECA-A672-F30EBE9B5C0A}" presName="center1" presStyleLbl="fgShp" presStyleIdx="0" presStyleCnt="2" custLinFactNeighborX="0" custLinFactNeighborY="-11941"/>
      <dgm:spPr/>
    </dgm:pt>
    <dgm:pt modelId="{7EC329B7-C145-4F86-8C28-CA197D57C8C0}" type="pres">
      <dgm:prSet presAssocID="{D10717E7-A9B7-4ECA-A672-F30EBE9B5C0A}" presName="center2" presStyleLbl="fgShp" presStyleIdx="1" presStyleCnt="2"/>
      <dgm:spPr/>
    </dgm:pt>
  </dgm:ptLst>
  <dgm:cxnLst>
    <dgm:cxn modelId="{1D5BD009-B493-46B6-87E0-0AD0D4A8A9AB}" srcId="{588F6BCF-964F-4A30-8A64-BBDBA25C5230}" destId="{F4640E06-75FA-4CC4-9FBC-84E6673608AF}" srcOrd="0" destOrd="0" parTransId="{2777E2F9-7013-4C6D-B840-023561452A2D}" sibTransId="{8F851FC4-F73D-428E-BEC0-CFF2C5141F5F}"/>
    <dgm:cxn modelId="{851BE20F-07D5-4F58-A495-8482D71088C4}" type="presOf" srcId="{F4640E06-75FA-4CC4-9FBC-84E6673608AF}" destId="{1C723F00-E068-4AE3-A819-51ACEE4AA7D6}" srcOrd="1" destOrd="0" presId="urn:microsoft.com/office/officeart/2005/8/layout/cycle4"/>
    <dgm:cxn modelId="{FC92AE18-6C08-4C21-88CE-9EDAE6E607AC}" srcId="{579E5095-CFF9-4EB6-8D61-651A78548B19}" destId="{ECE26776-C47F-4631-BE43-A23189413640}" srcOrd="2" destOrd="0" parTransId="{E50B5E50-E047-42F7-AB9C-91441FF37819}" sibTransId="{CADD666B-A64E-4370-AC5F-BA3088FA1AC8}"/>
    <dgm:cxn modelId="{5DB52A1A-F613-4865-B7E8-120F7A24C36E}" srcId="{D10717E7-A9B7-4ECA-A672-F30EBE9B5C0A}" destId="{CFEEC6D6-0566-4E3D-B4E6-602A35631EAA}" srcOrd="1" destOrd="0" parTransId="{2234BB33-A8FE-43CF-8C0A-01FE1BECA57B}" sibTransId="{8BEF659D-D5A8-459E-9157-953FED63464F}"/>
    <dgm:cxn modelId="{8A71B51C-23F3-4601-899F-3410C9767A8F}" type="presOf" srcId="{B30BE1CC-0482-4151-8F1A-13B5FF75F36A}" destId="{ECD387C0-F98A-4978-B657-C8C9F2A0FD0B}" srcOrd="1" destOrd="0" presId="urn:microsoft.com/office/officeart/2005/8/layout/cycle4"/>
    <dgm:cxn modelId="{872E9423-154D-4C34-92B1-BEA6CB2C6360}" type="presOf" srcId="{B30BE1CC-0482-4151-8F1A-13B5FF75F36A}" destId="{8008A171-33C4-494A-BC5A-725E36CD7D8A}" srcOrd="0" destOrd="0" presId="urn:microsoft.com/office/officeart/2005/8/layout/cycle4"/>
    <dgm:cxn modelId="{91318924-B66B-4796-A163-0B1121E84E66}" type="presOf" srcId="{588F6BCF-964F-4A30-8A64-BBDBA25C5230}" destId="{C309A120-1248-4797-93E8-F9832B6C12C2}" srcOrd="0" destOrd="0" presId="urn:microsoft.com/office/officeart/2005/8/layout/cycle4"/>
    <dgm:cxn modelId="{F9879524-B022-44CC-BBF4-F2F505E0E91A}" srcId="{579E5095-CFF9-4EB6-8D61-651A78548B19}" destId="{4F6AEF93-5CDA-4F81-9859-CB251FA34E85}" srcOrd="4" destOrd="0" parTransId="{BC2AEABB-EC16-4BE5-8C53-722EE56A2E02}" sibTransId="{D6FB578F-DA44-475C-A3D1-45F991C21988}"/>
    <dgm:cxn modelId="{BEC8B527-56AB-4817-A52D-3D81A998A8D4}" type="presOf" srcId="{10A4DDAF-FBBB-4F15-99B2-778184168AE2}" destId="{D689FC9A-BBAC-47A5-AA57-50EEBC7B7DA0}" srcOrd="0" destOrd="0" presId="urn:microsoft.com/office/officeart/2005/8/layout/cycle4"/>
    <dgm:cxn modelId="{0D03862D-69FE-4D4B-ACF1-EC6897798757}" type="presOf" srcId="{D17C3420-15D4-4BFC-A0B4-97570C3C059B}" destId="{981F73C8-97BC-484E-AAA4-DD7BFF236DFF}" srcOrd="0" destOrd="0" presId="urn:microsoft.com/office/officeart/2005/8/layout/cycle4"/>
    <dgm:cxn modelId="{E44AAA30-6B5B-43FB-91EE-DF1A960869E9}" type="presOf" srcId="{99FD410D-AC17-4D83-84D9-09CD4264725A}" destId="{AD8AF6A5-52E9-4137-B46C-4D3BBE0B2E2F}" srcOrd="0" destOrd="1" presId="urn:microsoft.com/office/officeart/2005/8/layout/cycle4"/>
    <dgm:cxn modelId="{6022AD30-0BB8-4E1F-A0F9-B861D01877CE}" type="presOf" srcId="{FA1B90C1-67F0-42EA-A4ED-62E195926987}" destId="{1C723F00-E068-4AE3-A819-51ACEE4AA7D6}" srcOrd="1" destOrd="3" presId="urn:microsoft.com/office/officeart/2005/8/layout/cycle4"/>
    <dgm:cxn modelId="{E8FA3131-5C34-4A92-B1BE-A81ED0AB89CF}" srcId="{579E5095-CFF9-4EB6-8D61-651A78548B19}" destId="{6D782F4A-07CE-4166-A2D2-A39BB316D04D}" srcOrd="3" destOrd="0" parTransId="{AD7DA1B8-A414-4B86-8CB1-256ADE1067CA}" sibTransId="{A30F34B3-C55A-4E89-ADAA-E4EF2A7C1855}"/>
    <dgm:cxn modelId="{71F2D036-7463-45E9-9039-0BB7A66D3F9A}" srcId="{D10717E7-A9B7-4ECA-A672-F30EBE9B5C0A}" destId="{10A4DDAF-FBBB-4F15-99B2-778184168AE2}" srcOrd="3" destOrd="0" parTransId="{525FE24E-B83C-46D8-9B5C-68E34DAA0D6B}" sibTransId="{EFAC7591-AC51-481D-9EAF-CC0B9E7D9C89}"/>
    <dgm:cxn modelId="{E6FE9760-F83F-4F10-B375-AC7625A47EDE}" srcId="{588F6BCF-964F-4A30-8A64-BBDBA25C5230}" destId="{A4290286-7FBE-4896-BAE9-6D25008F7C72}" srcOrd="2" destOrd="0" parTransId="{741744BF-EF93-406D-A9E1-968CD3ECA66F}" sibTransId="{6B6CD480-4EF2-4152-A423-9B16EA295E91}"/>
    <dgm:cxn modelId="{A7F80341-752E-4F84-BBAF-A333F6E5E591}" type="presOf" srcId="{99FD410D-AC17-4D83-84D9-09CD4264725A}" destId="{1C723F00-E068-4AE3-A819-51ACEE4AA7D6}" srcOrd="1" destOrd="1" presId="urn:microsoft.com/office/officeart/2005/8/layout/cycle4"/>
    <dgm:cxn modelId="{46222162-F87B-4CA6-91CB-53B70BEEFE37}" srcId="{CFEEC6D6-0566-4E3D-B4E6-602A35631EAA}" destId="{EB892ABC-E0C6-4EB3-89C7-77A5C6680FA3}" srcOrd="1" destOrd="0" parTransId="{D482F1A1-7775-4A8E-85BA-894A4B4BCA55}" sibTransId="{BD98D8B0-FF15-43D2-BD8A-E2CFA8AA8AE6}"/>
    <dgm:cxn modelId="{4FA5F765-9CFB-4D92-B6EA-283187C00E6C}" type="presOf" srcId="{1B07C125-2EB2-4473-B0F6-486119547CA5}" destId="{416682C1-E8AF-447C-8B55-F099203E7D19}" srcOrd="0" destOrd="0" presId="urn:microsoft.com/office/officeart/2005/8/layout/cycle4"/>
    <dgm:cxn modelId="{E6F8F467-9B64-419A-8D2D-DBAC4A76D847}" srcId="{D10717E7-A9B7-4ECA-A672-F30EBE9B5C0A}" destId="{579E5095-CFF9-4EB6-8D61-651A78548B19}" srcOrd="0" destOrd="0" parTransId="{631D1C71-D6B0-45D4-BFA2-9604C1A47A0D}" sibTransId="{C223399C-451C-441C-BDBA-2FCE3B18BD23}"/>
    <dgm:cxn modelId="{B901196C-C6C1-4F51-9289-86017E36087D}" type="presOf" srcId="{CFEEC6D6-0566-4E3D-B4E6-602A35631EAA}" destId="{DBD52B4F-5F22-4101-8022-29D8560997CB}" srcOrd="0" destOrd="0" presId="urn:microsoft.com/office/officeart/2005/8/layout/cycle4"/>
    <dgm:cxn modelId="{32014C4C-0B1E-465F-B372-D057A697114B}" type="presOf" srcId="{ECE26776-C47F-4631-BE43-A23189413640}" destId="{8008A171-33C4-494A-BC5A-725E36CD7D8A}" srcOrd="0" destOrd="2" presId="urn:microsoft.com/office/officeart/2005/8/layout/cycle4"/>
    <dgm:cxn modelId="{B847786F-C888-4087-94B0-8DE94B618749}" type="presOf" srcId="{1B07C125-2EB2-4473-B0F6-486119547CA5}" destId="{2B25CE5F-7CE3-4185-8CF7-B2195EB9038F}" srcOrd="1" destOrd="0" presId="urn:microsoft.com/office/officeart/2005/8/layout/cycle4"/>
    <dgm:cxn modelId="{19A15D51-31F3-4D3D-86E2-F6528C3DBBE8}" type="presOf" srcId="{C8CDDCAC-B979-4679-8629-A7CC8EF0B648}" destId="{ECD387C0-F98A-4978-B657-C8C9F2A0FD0B}" srcOrd="1" destOrd="1" presId="urn:microsoft.com/office/officeart/2005/8/layout/cycle4"/>
    <dgm:cxn modelId="{46C61B72-6C0A-4263-B6F0-C2BB8391D20A}" type="presOf" srcId="{FA1B90C1-67F0-42EA-A4ED-62E195926987}" destId="{AD8AF6A5-52E9-4137-B46C-4D3BBE0B2E2F}" srcOrd="0" destOrd="3" presId="urn:microsoft.com/office/officeart/2005/8/layout/cycle4"/>
    <dgm:cxn modelId="{80ED0E55-CECF-48A0-AE13-94EFAFE46094}" srcId="{CFEEC6D6-0566-4E3D-B4E6-602A35631EAA}" destId="{D17C3420-15D4-4BFC-A0B4-97570C3C059B}" srcOrd="0" destOrd="0" parTransId="{3E744185-B003-4B9A-A045-44D36A7503A3}" sibTransId="{1C797DF8-0C87-4925-9935-C965127F6AAD}"/>
    <dgm:cxn modelId="{8B055655-0179-44E3-9772-39661C1013BD}" type="presOf" srcId="{F4640E06-75FA-4CC4-9FBC-84E6673608AF}" destId="{AD8AF6A5-52E9-4137-B46C-4D3BBE0B2E2F}" srcOrd="0" destOrd="0" presId="urn:microsoft.com/office/officeart/2005/8/layout/cycle4"/>
    <dgm:cxn modelId="{D0BD9577-BABB-4E9F-A5E3-88BD86238405}" srcId="{579E5095-CFF9-4EB6-8D61-651A78548B19}" destId="{C8CDDCAC-B979-4679-8629-A7CC8EF0B648}" srcOrd="1" destOrd="0" parTransId="{2D9F80F0-8F3E-4616-B4F1-796549FC73AE}" sibTransId="{D5326AAD-0BF5-44A7-A71D-A01F6F2292FC}"/>
    <dgm:cxn modelId="{AF69D258-048F-4CE7-9C45-AE0CD66BF73B}" type="presOf" srcId="{AF627EE3-FDA9-4E85-A47F-4B00F8F625F3}" destId="{416682C1-E8AF-447C-8B55-F099203E7D19}" srcOrd="0" destOrd="1" presId="urn:microsoft.com/office/officeart/2005/8/layout/cycle4"/>
    <dgm:cxn modelId="{483CBA59-489C-44DF-9B97-938511BF4AB1}" type="presOf" srcId="{6D782F4A-07CE-4166-A2D2-A39BB316D04D}" destId="{8008A171-33C4-494A-BC5A-725E36CD7D8A}" srcOrd="0" destOrd="3" presId="urn:microsoft.com/office/officeart/2005/8/layout/cycle4"/>
    <dgm:cxn modelId="{3DEE2D7B-5A61-49D3-8E60-382666208978}" type="presOf" srcId="{AF627EE3-FDA9-4E85-A47F-4B00F8F625F3}" destId="{2B25CE5F-7CE3-4185-8CF7-B2195EB9038F}" srcOrd="1" destOrd="1" presId="urn:microsoft.com/office/officeart/2005/8/layout/cycle4"/>
    <dgm:cxn modelId="{47DC147E-E222-4C23-B042-B8D831CEE397}" srcId="{588F6BCF-964F-4A30-8A64-BBDBA25C5230}" destId="{FA1B90C1-67F0-42EA-A4ED-62E195926987}" srcOrd="3" destOrd="0" parTransId="{71108F3F-C689-4880-9351-969761CA0603}" sibTransId="{D4C28499-AFA0-4E26-93F5-568E43E1014F}"/>
    <dgm:cxn modelId="{C880477F-FC46-4CCC-A576-D817976ED3B0}" type="presOf" srcId="{A4290286-7FBE-4896-BAE9-6D25008F7C72}" destId="{1C723F00-E068-4AE3-A819-51ACEE4AA7D6}" srcOrd="1" destOrd="2" presId="urn:microsoft.com/office/officeart/2005/8/layout/cycle4"/>
    <dgm:cxn modelId="{E07ACC82-7AF5-413E-B02F-3F1C51A566FB}" type="presOf" srcId="{09415D6B-B47B-4CFB-BD45-7D58B1FA31F6}" destId="{0C5ADBA5-A2DF-4010-B183-7A2AE2030761}" srcOrd="1" destOrd="3" presId="urn:microsoft.com/office/officeart/2005/8/layout/cycle4"/>
    <dgm:cxn modelId="{B5DFD683-CACF-4CF9-9540-F542F24686E2}" type="presOf" srcId="{FAF6ED00-884B-479A-8F7C-606A1045D46B}" destId="{981F73C8-97BC-484E-AAA4-DD7BFF236DFF}" srcOrd="0" destOrd="2" presId="urn:microsoft.com/office/officeart/2005/8/layout/cycle4"/>
    <dgm:cxn modelId="{95393898-65B6-479F-9CD5-DCCE7917D8E6}" type="presOf" srcId="{D17C3420-15D4-4BFC-A0B4-97570C3C059B}" destId="{0C5ADBA5-A2DF-4010-B183-7A2AE2030761}" srcOrd="1" destOrd="0" presId="urn:microsoft.com/office/officeart/2005/8/layout/cycle4"/>
    <dgm:cxn modelId="{B90E71A1-5D7B-417A-9918-CD9B2F3D25A0}" type="presOf" srcId="{D10717E7-A9B7-4ECA-A672-F30EBE9B5C0A}" destId="{13AC378E-7798-4FFA-984E-BAE929223821}" srcOrd="0" destOrd="0" presId="urn:microsoft.com/office/officeart/2005/8/layout/cycle4"/>
    <dgm:cxn modelId="{2BC736A9-0143-4867-A117-FABB6FC3F467}" srcId="{10A4DDAF-FBBB-4F15-99B2-778184168AE2}" destId="{AF627EE3-FDA9-4E85-A47F-4B00F8F625F3}" srcOrd="1" destOrd="0" parTransId="{B6F33E53-5625-4D3B-B0C0-4305099DC5D3}" sibTransId="{A137E955-996A-4631-B4E2-D01DF01242E5}"/>
    <dgm:cxn modelId="{12726DA9-865F-470C-A268-F3AF74F04A3A}" type="presOf" srcId="{EB892ABC-E0C6-4EB3-89C7-77A5C6680FA3}" destId="{0C5ADBA5-A2DF-4010-B183-7A2AE2030761}" srcOrd="1" destOrd="1" presId="urn:microsoft.com/office/officeart/2005/8/layout/cycle4"/>
    <dgm:cxn modelId="{A2292CAB-7DCD-47E7-B98C-FD9327C5DA77}" srcId="{579E5095-CFF9-4EB6-8D61-651A78548B19}" destId="{B30BE1CC-0482-4151-8F1A-13B5FF75F36A}" srcOrd="0" destOrd="0" parTransId="{990FC5B1-E4BD-4A58-8729-1C9CD8A092D0}" sibTransId="{AF40E6E2-5C3E-46F7-891B-FBBA66A39655}"/>
    <dgm:cxn modelId="{88078FAC-495A-4189-839E-B39181420A54}" type="presOf" srcId="{73853F54-49B4-4CB5-A359-A781F8B55EE2}" destId="{2B25CE5F-7CE3-4185-8CF7-B2195EB9038F}" srcOrd="1" destOrd="2" presId="urn:microsoft.com/office/officeart/2005/8/layout/cycle4"/>
    <dgm:cxn modelId="{EEC6B5B4-A033-48E9-B515-E39C1C7DDB7D}" type="presOf" srcId="{C8CDDCAC-B979-4679-8629-A7CC8EF0B648}" destId="{8008A171-33C4-494A-BC5A-725E36CD7D8A}" srcOrd="0" destOrd="1" presId="urn:microsoft.com/office/officeart/2005/8/layout/cycle4"/>
    <dgm:cxn modelId="{8F3162B8-B701-469F-A255-C7FD8A96AB37}" type="presOf" srcId="{09415D6B-B47B-4CFB-BD45-7D58B1FA31F6}" destId="{981F73C8-97BC-484E-AAA4-DD7BFF236DFF}" srcOrd="0" destOrd="3" presId="urn:microsoft.com/office/officeart/2005/8/layout/cycle4"/>
    <dgm:cxn modelId="{BFA535BD-9246-4EFB-A7DF-A49BE10C0CFE}" srcId="{CFEEC6D6-0566-4E3D-B4E6-602A35631EAA}" destId="{FAF6ED00-884B-479A-8F7C-606A1045D46B}" srcOrd="2" destOrd="0" parTransId="{E70037B6-5C94-4345-AE7B-3F3A5E0C2508}" sibTransId="{502E08F2-7EC5-48A6-B5E5-8E926C7F918B}"/>
    <dgm:cxn modelId="{E6C107BF-41BA-47D3-B12E-E6D11420DAE0}" type="presOf" srcId="{EB892ABC-E0C6-4EB3-89C7-77A5C6680FA3}" destId="{981F73C8-97BC-484E-AAA4-DD7BFF236DFF}" srcOrd="0" destOrd="1" presId="urn:microsoft.com/office/officeart/2005/8/layout/cycle4"/>
    <dgm:cxn modelId="{8B4D77C3-2E8E-4351-B781-4C1FA75C9F92}" srcId="{588F6BCF-964F-4A30-8A64-BBDBA25C5230}" destId="{99FD410D-AC17-4D83-84D9-09CD4264725A}" srcOrd="1" destOrd="0" parTransId="{BEDC0CAD-7FCC-4BDA-BB5B-13D98AD6B120}" sibTransId="{10015F42-CACF-462A-A6F9-D08D36A90C8D}"/>
    <dgm:cxn modelId="{78F89CC7-47B7-465A-B744-069FD3DFB9ED}" srcId="{10A4DDAF-FBBB-4F15-99B2-778184168AE2}" destId="{1B07C125-2EB2-4473-B0F6-486119547CA5}" srcOrd="0" destOrd="0" parTransId="{07D99330-80EF-4AE2-B134-BB1C969A5C71}" sibTransId="{C22E4375-ADA9-4B0C-878F-645674623211}"/>
    <dgm:cxn modelId="{476BCDCB-8E8F-4082-9A02-20A587EBD812}" type="presOf" srcId="{4F6AEF93-5CDA-4F81-9859-CB251FA34E85}" destId="{ECD387C0-F98A-4978-B657-C8C9F2A0FD0B}" srcOrd="1" destOrd="4" presId="urn:microsoft.com/office/officeart/2005/8/layout/cycle4"/>
    <dgm:cxn modelId="{54B4D6CB-5C7D-4D0C-88D0-510A406A4E1E}" type="presOf" srcId="{6D782F4A-07CE-4166-A2D2-A39BB316D04D}" destId="{ECD387C0-F98A-4978-B657-C8C9F2A0FD0B}" srcOrd="1" destOrd="3" presId="urn:microsoft.com/office/officeart/2005/8/layout/cycle4"/>
    <dgm:cxn modelId="{26A8D4CD-EE5A-48C8-859C-360B01FACB07}" type="presOf" srcId="{ECE26776-C47F-4631-BE43-A23189413640}" destId="{ECD387C0-F98A-4978-B657-C8C9F2A0FD0B}" srcOrd="1" destOrd="2" presId="urn:microsoft.com/office/officeart/2005/8/layout/cycle4"/>
    <dgm:cxn modelId="{BAA7E1CF-6659-4121-9E26-54989AC1A8EC}" type="presOf" srcId="{73853F54-49B4-4CB5-A359-A781F8B55EE2}" destId="{416682C1-E8AF-447C-8B55-F099203E7D19}" srcOrd="0" destOrd="2" presId="urn:microsoft.com/office/officeart/2005/8/layout/cycle4"/>
    <dgm:cxn modelId="{265D97D7-841C-41BD-ADE0-06D731C82E83}" type="presOf" srcId="{A4290286-7FBE-4896-BAE9-6D25008F7C72}" destId="{AD8AF6A5-52E9-4137-B46C-4D3BBE0B2E2F}" srcOrd="0" destOrd="2" presId="urn:microsoft.com/office/officeart/2005/8/layout/cycle4"/>
    <dgm:cxn modelId="{C4488FD9-0997-44BB-A6F9-1606CE473A26}" type="presOf" srcId="{579E5095-CFF9-4EB6-8D61-651A78548B19}" destId="{5ED36947-ACD9-4997-AF87-CD4FA3FFBC7A}" srcOrd="0" destOrd="0" presId="urn:microsoft.com/office/officeart/2005/8/layout/cycle4"/>
    <dgm:cxn modelId="{88524DDB-86EE-4ABF-BF3D-D4451E78CCF1}" srcId="{D10717E7-A9B7-4ECA-A672-F30EBE9B5C0A}" destId="{588F6BCF-964F-4A30-8A64-BBDBA25C5230}" srcOrd="2" destOrd="0" parTransId="{5BB76ECC-B26A-41BC-8D50-E8914D754956}" sibTransId="{4D51C8F1-33ED-4191-8B96-8BA5EF8CDBDF}"/>
    <dgm:cxn modelId="{13CC6FDC-89EA-48A7-8FDB-C10B914EBBAD}" type="presOf" srcId="{FAF6ED00-884B-479A-8F7C-606A1045D46B}" destId="{0C5ADBA5-A2DF-4010-B183-7A2AE2030761}" srcOrd="1" destOrd="2" presId="urn:microsoft.com/office/officeart/2005/8/layout/cycle4"/>
    <dgm:cxn modelId="{E1E5EAE9-2BE8-4BE4-A81E-E3977C5CB807}" type="presOf" srcId="{4F6AEF93-5CDA-4F81-9859-CB251FA34E85}" destId="{8008A171-33C4-494A-BC5A-725E36CD7D8A}" srcOrd="0" destOrd="4" presId="urn:microsoft.com/office/officeart/2005/8/layout/cycle4"/>
    <dgm:cxn modelId="{88105FED-E9D4-4604-8631-A36463D7864B}" srcId="{10A4DDAF-FBBB-4F15-99B2-778184168AE2}" destId="{73853F54-49B4-4CB5-A359-A781F8B55EE2}" srcOrd="2" destOrd="0" parTransId="{7BA1D272-5540-4E4E-B0C0-215501B1DD38}" sibTransId="{31A11094-1569-439F-B9FB-2332D6815454}"/>
    <dgm:cxn modelId="{B2F65AFE-91FF-4C09-8C06-E017A567180D}" srcId="{CFEEC6D6-0566-4E3D-B4E6-602A35631EAA}" destId="{09415D6B-B47B-4CFB-BD45-7D58B1FA31F6}" srcOrd="3" destOrd="0" parTransId="{80D5845D-47DC-4F15-82CC-8DF4C2A286B6}" sibTransId="{9D89E026-4DC2-4D05-B70F-ECD846B5F330}"/>
    <dgm:cxn modelId="{6DF7684D-BE86-4C2C-AD42-7872BABAB8D8}" type="presParOf" srcId="{13AC378E-7798-4FFA-984E-BAE929223821}" destId="{65059A26-8DCF-471B-86CA-2B820A8BF709}" srcOrd="0" destOrd="0" presId="urn:microsoft.com/office/officeart/2005/8/layout/cycle4"/>
    <dgm:cxn modelId="{235A2FBA-6298-4150-8551-D52B5A6962F6}" type="presParOf" srcId="{65059A26-8DCF-471B-86CA-2B820A8BF709}" destId="{8068479D-24A1-44E9-B083-0B2B636CF4B8}" srcOrd="0" destOrd="0" presId="urn:microsoft.com/office/officeart/2005/8/layout/cycle4"/>
    <dgm:cxn modelId="{A10AC6EB-95CE-4628-8C44-657EE17678BF}" type="presParOf" srcId="{8068479D-24A1-44E9-B083-0B2B636CF4B8}" destId="{8008A171-33C4-494A-BC5A-725E36CD7D8A}" srcOrd="0" destOrd="0" presId="urn:microsoft.com/office/officeart/2005/8/layout/cycle4"/>
    <dgm:cxn modelId="{9557DFAD-9A44-4C8F-BADB-916FF486D409}" type="presParOf" srcId="{8068479D-24A1-44E9-B083-0B2B636CF4B8}" destId="{ECD387C0-F98A-4978-B657-C8C9F2A0FD0B}" srcOrd="1" destOrd="0" presId="urn:microsoft.com/office/officeart/2005/8/layout/cycle4"/>
    <dgm:cxn modelId="{C55A449A-05E0-4F36-BA82-40B9290D7B79}" type="presParOf" srcId="{65059A26-8DCF-471B-86CA-2B820A8BF709}" destId="{AC79F22B-116B-49E6-A538-4DE7A7F6B5B8}" srcOrd="1" destOrd="0" presId="urn:microsoft.com/office/officeart/2005/8/layout/cycle4"/>
    <dgm:cxn modelId="{0BB93F41-C5F4-4AE8-AF0B-DC8763714645}" type="presParOf" srcId="{AC79F22B-116B-49E6-A538-4DE7A7F6B5B8}" destId="{981F73C8-97BC-484E-AAA4-DD7BFF236DFF}" srcOrd="0" destOrd="0" presId="urn:microsoft.com/office/officeart/2005/8/layout/cycle4"/>
    <dgm:cxn modelId="{084121D2-2EC2-4890-80D7-1A17F0F553EE}" type="presParOf" srcId="{AC79F22B-116B-49E6-A538-4DE7A7F6B5B8}" destId="{0C5ADBA5-A2DF-4010-B183-7A2AE2030761}" srcOrd="1" destOrd="0" presId="urn:microsoft.com/office/officeart/2005/8/layout/cycle4"/>
    <dgm:cxn modelId="{0F53564D-3211-4DDF-89F1-F6747D533FC4}" type="presParOf" srcId="{65059A26-8DCF-471B-86CA-2B820A8BF709}" destId="{2342FDC0-6850-490F-AA3C-06D8455E8F80}" srcOrd="2" destOrd="0" presId="urn:microsoft.com/office/officeart/2005/8/layout/cycle4"/>
    <dgm:cxn modelId="{201C0B3E-4E68-4F20-8E49-3EEF9BB36D14}" type="presParOf" srcId="{2342FDC0-6850-490F-AA3C-06D8455E8F80}" destId="{AD8AF6A5-52E9-4137-B46C-4D3BBE0B2E2F}" srcOrd="0" destOrd="0" presId="urn:microsoft.com/office/officeart/2005/8/layout/cycle4"/>
    <dgm:cxn modelId="{6017FCD4-9914-4033-8526-4E0A150704D6}" type="presParOf" srcId="{2342FDC0-6850-490F-AA3C-06D8455E8F80}" destId="{1C723F00-E068-4AE3-A819-51ACEE4AA7D6}" srcOrd="1" destOrd="0" presId="urn:microsoft.com/office/officeart/2005/8/layout/cycle4"/>
    <dgm:cxn modelId="{8F0D0DB8-7072-404D-A5C4-C27600E41408}" type="presParOf" srcId="{65059A26-8DCF-471B-86CA-2B820A8BF709}" destId="{E444DE97-5CA1-47F3-A3B0-FD276CD19235}" srcOrd="3" destOrd="0" presId="urn:microsoft.com/office/officeart/2005/8/layout/cycle4"/>
    <dgm:cxn modelId="{A2A09F55-4ACA-4B42-AC25-6BA54522432E}" type="presParOf" srcId="{E444DE97-5CA1-47F3-A3B0-FD276CD19235}" destId="{416682C1-E8AF-447C-8B55-F099203E7D19}" srcOrd="0" destOrd="0" presId="urn:microsoft.com/office/officeart/2005/8/layout/cycle4"/>
    <dgm:cxn modelId="{ADE303A9-C346-46EF-9011-1CBADB939DFF}" type="presParOf" srcId="{E444DE97-5CA1-47F3-A3B0-FD276CD19235}" destId="{2B25CE5F-7CE3-4185-8CF7-B2195EB9038F}" srcOrd="1" destOrd="0" presId="urn:microsoft.com/office/officeart/2005/8/layout/cycle4"/>
    <dgm:cxn modelId="{E7A0CA38-FE8A-4956-9A16-7A246C76B850}" type="presParOf" srcId="{65059A26-8DCF-471B-86CA-2B820A8BF709}" destId="{884D0395-2B67-4C90-83B7-E31EE87CC9A8}" srcOrd="4" destOrd="0" presId="urn:microsoft.com/office/officeart/2005/8/layout/cycle4"/>
    <dgm:cxn modelId="{F0121359-00CE-4E30-ADF7-96662FA88745}" type="presParOf" srcId="{13AC378E-7798-4FFA-984E-BAE929223821}" destId="{0EB50E7F-080E-4C4A-A72F-A0FF9D250CFE}" srcOrd="1" destOrd="0" presId="urn:microsoft.com/office/officeart/2005/8/layout/cycle4"/>
    <dgm:cxn modelId="{FA906C09-83C6-4714-BA99-343C9FAE7EB2}" type="presParOf" srcId="{0EB50E7F-080E-4C4A-A72F-A0FF9D250CFE}" destId="{5ED36947-ACD9-4997-AF87-CD4FA3FFBC7A}" srcOrd="0" destOrd="0" presId="urn:microsoft.com/office/officeart/2005/8/layout/cycle4"/>
    <dgm:cxn modelId="{4B762F82-4657-424D-BDF7-95E2C0F965CF}" type="presParOf" srcId="{0EB50E7F-080E-4C4A-A72F-A0FF9D250CFE}" destId="{DBD52B4F-5F22-4101-8022-29D8560997CB}" srcOrd="1" destOrd="0" presId="urn:microsoft.com/office/officeart/2005/8/layout/cycle4"/>
    <dgm:cxn modelId="{3503A93D-DB4D-469E-BDCB-2830125001BC}" type="presParOf" srcId="{0EB50E7F-080E-4C4A-A72F-A0FF9D250CFE}" destId="{C309A120-1248-4797-93E8-F9832B6C12C2}" srcOrd="2" destOrd="0" presId="urn:microsoft.com/office/officeart/2005/8/layout/cycle4"/>
    <dgm:cxn modelId="{4F37E7B4-7A8A-4ACE-A837-848FE60A71B0}" type="presParOf" srcId="{0EB50E7F-080E-4C4A-A72F-A0FF9D250CFE}" destId="{D689FC9A-BBAC-47A5-AA57-50EEBC7B7DA0}" srcOrd="3" destOrd="0" presId="urn:microsoft.com/office/officeart/2005/8/layout/cycle4"/>
    <dgm:cxn modelId="{13F85C38-AA86-4E90-A128-239D86FC2D65}" type="presParOf" srcId="{0EB50E7F-080E-4C4A-A72F-A0FF9D250CFE}" destId="{75FF03FF-9900-4856-8672-E1518CC36266}" srcOrd="4" destOrd="0" presId="urn:microsoft.com/office/officeart/2005/8/layout/cycle4"/>
    <dgm:cxn modelId="{C6BA09D0-D327-4362-8832-EB5AD5CDEAE9}" type="presParOf" srcId="{13AC378E-7798-4FFA-984E-BAE929223821}" destId="{3CFD8774-17CF-4D0E-B53F-36113252C97E}" srcOrd="2" destOrd="0" presId="urn:microsoft.com/office/officeart/2005/8/layout/cycle4"/>
    <dgm:cxn modelId="{9B81E1CA-ED07-4FE2-9C49-F71AD015F633}" type="presParOf" srcId="{13AC378E-7798-4FFA-984E-BAE929223821}" destId="{7EC329B7-C145-4F86-8C28-CA197D57C8C0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8AF6A5-52E9-4137-B46C-4D3BBE0B2E2F}">
      <dsp:nvSpPr>
        <dsp:cNvPr id="0" name=""/>
        <dsp:cNvSpPr/>
      </dsp:nvSpPr>
      <dsp:spPr>
        <a:xfrm>
          <a:off x="5591655" y="2275808"/>
          <a:ext cx="4923944" cy="20673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Ottaa käyttöön turvallisuudenhallintajärjestelmän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Tekee riskikartoituksen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Analysoi oman kerhon kerätyt poikkeamat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Kouluttaa jäseniään turvalliseen toimintaan</a:t>
          </a:r>
          <a:endParaRPr lang="en-US" sz="1600" kern="1200" dirty="0"/>
        </a:p>
      </dsp:txBody>
      <dsp:txXfrm>
        <a:off x="7114252" y="2838059"/>
        <a:ext cx="3355934" cy="1459687"/>
      </dsp:txXfrm>
    </dsp:sp>
    <dsp:sp modelId="{416682C1-E8AF-447C-8B55-F099203E7D19}">
      <dsp:nvSpPr>
        <dsp:cNvPr id="0" name=""/>
        <dsp:cNvSpPr/>
      </dsp:nvSpPr>
      <dsp:spPr>
        <a:xfrm>
          <a:off x="265807" y="2324569"/>
          <a:ext cx="4579865" cy="20842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Raportoi havainnoimansa turvallisuuspoikkeamat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Seuraa lajin tiedotusta ja ylläpitää omaa turvallisuusosaamistaan</a:t>
          </a:r>
          <a:endParaRPr lang="en-US" sz="1600" kern="1200" dirty="0"/>
        </a:p>
      </dsp:txBody>
      <dsp:txXfrm>
        <a:off x="311591" y="2891409"/>
        <a:ext cx="3114337" cy="1471598"/>
      </dsp:txXfrm>
    </dsp:sp>
    <dsp:sp modelId="{981F73C8-97BC-484E-AAA4-DD7BFF236DFF}">
      <dsp:nvSpPr>
        <dsp:cNvPr id="0" name=""/>
        <dsp:cNvSpPr/>
      </dsp:nvSpPr>
      <dsp:spPr>
        <a:xfrm>
          <a:off x="5554940" y="-62103"/>
          <a:ext cx="4953319" cy="207871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Tunnistaa oman lajin riskit tekemällä riskikartoituksen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Analysoi lajikohtaiset turvallisuuspoikkeamat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Puuttuu toistuviin poikkeamiin ja jalkauttaa toimenpiteet kerhoihin​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Kouluttaa kerhoja</a:t>
          </a:r>
          <a:endParaRPr lang="en-US" sz="1600" kern="1200" dirty="0"/>
        </a:p>
      </dsp:txBody>
      <dsp:txXfrm>
        <a:off x="7086598" y="-16441"/>
        <a:ext cx="3375999" cy="1467708"/>
      </dsp:txXfrm>
    </dsp:sp>
    <dsp:sp modelId="{8008A171-33C4-494A-BC5A-725E36CD7D8A}">
      <dsp:nvSpPr>
        <dsp:cNvPr id="0" name=""/>
        <dsp:cNvSpPr/>
      </dsp:nvSpPr>
      <dsp:spPr>
        <a:xfrm>
          <a:off x="255664" y="-53403"/>
          <a:ext cx="4346110" cy="20464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Päivittää kerho-SMS-esimerkkipohjaa tarvittaessa ja pitää yllä turvallisuusilmoitusjärjestelmää​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Analysoi kerätyt poikkeamat​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Puuttuu turvallisuusriskeihin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Kouluttaa jäsenistöä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fi-FI" sz="1600" kern="1200" dirty="0"/>
            <a:t>Tiedottaa turvallisuudesta</a:t>
          </a:r>
          <a:endParaRPr lang="en-US" sz="1600" kern="1200" dirty="0"/>
        </a:p>
      </dsp:txBody>
      <dsp:txXfrm>
        <a:off x="300617" y="-8450"/>
        <a:ext cx="2952371" cy="1444906"/>
      </dsp:txXfrm>
    </dsp:sp>
    <dsp:sp modelId="{5ED36947-ACD9-4997-AF87-CD4FA3FFBC7A}">
      <dsp:nvSpPr>
        <dsp:cNvPr id="0" name=""/>
        <dsp:cNvSpPr/>
      </dsp:nvSpPr>
      <dsp:spPr>
        <a:xfrm>
          <a:off x="3330767" y="248636"/>
          <a:ext cx="1883532" cy="188353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Turvallisuus-toimikunta</a:t>
          </a:r>
          <a:endParaRPr lang="en-US" sz="1600" kern="1200" dirty="0"/>
        </a:p>
      </dsp:txBody>
      <dsp:txXfrm>
        <a:off x="3882441" y="800310"/>
        <a:ext cx="1331858" cy="1331858"/>
      </dsp:txXfrm>
    </dsp:sp>
    <dsp:sp modelId="{DBD52B4F-5F22-4101-8022-29D8560997CB}">
      <dsp:nvSpPr>
        <dsp:cNvPr id="0" name=""/>
        <dsp:cNvSpPr/>
      </dsp:nvSpPr>
      <dsp:spPr>
        <a:xfrm rot="5400000">
          <a:off x="5301299" y="248636"/>
          <a:ext cx="1883532" cy="188353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Laji-toimikunta</a:t>
          </a:r>
          <a:endParaRPr lang="en-US" sz="1600" kern="1200" dirty="0"/>
        </a:p>
      </dsp:txBody>
      <dsp:txXfrm rot="-5400000">
        <a:off x="5301299" y="800310"/>
        <a:ext cx="1331858" cy="1331858"/>
      </dsp:txXfrm>
    </dsp:sp>
    <dsp:sp modelId="{C309A120-1248-4797-93E8-F9832B6C12C2}">
      <dsp:nvSpPr>
        <dsp:cNvPr id="0" name=""/>
        <dsp:cNvSpPr/>
      </dsp:nvSpPr>
      <dsp:spPr>
        <a:xfrm rot="10800000">
          <a:off x="5301299" y="2219168"/>
          <a:ext cx="1883532" cy="188353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600" kern="1200" dirty="0"/>
            <a:t>Kerho</a:t>
          </a:r>
          <a:endParaRPr lang="en-US" sz="1600" kern="1200" dirty="0"/>
        </a:p>
      </dsp:txBody>
      <dsp:txXfrm rot="10800000">
        <a:off x="5301299" y="2219168"/>
        <a:ext cx="1331858" cy="1331858"/>
      </dsp:txXfrm>
    </dsp:sp>
    <dsp:sp modelId="{D689FC9A-BBAC-47A5-AA57-50EEBC7B7DA0}">
      <dsp:nvSpPr>
        <dsp:cNvPr id="0" name=""/>
        <dsp:cNvSpPr/>
      </dsp:nvSpPr>
      <dsp:spPr>
        <a:xfrm rot="16200000">
          <a:off x="3330767" y="2219168"/>
          <a:ext cx="1883532" cy="188353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800" kern="1200" dirty="0"/>
            <a:t>Yksittäinen </a:t>
          </a:r>
          <a:r>
            <a:rPr lang="fi-FI" sz="1600" kern="1200" dirty="0"/>
            <a:t>harrastaja</a:t>
          </a:r>
          <a:endParaRPr lang="en-US" sz="1600" kern="1200" dirty="0"/>
        </a:p>
      </dsp:txBody>
      <dsp:txXfrm rot="5400000">
        <a:off x="3882441" y="2219168"/>
        <a:ext cx="1331858" cy="1331858"/>
      </dsp:txXfrm>
    </dsp:sp>
    <dsp:sp modelId="{3CFD8774-17CF-4D0E-B53F-36113252C97E}">
      <dsp:nvSpPr>
        <dsp:cNvPr id="0" name=""/>
        <dsp:cNvSpPr/>
      </dsp:nvSpPr>
      <dsp:spPr>
        <a:xfrm>
          <a:off x="4932640" y="1716646"/>
          <a:ext cx="650319" cy="56549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C329B7-C145-4F86-8C28-CA197D57C8C0}">
      <dsp:nvSpPr>
        <dsp:cNvPr id="0" name=""/>
        <dsp:cNvSpPr/>
      </dsp:nvSpPr>
      <dsp:spPr>
        <a:xfrm rot="10800000">
          <a:off x="4932640" y="2001670"/>
          <a:ext cx="650319" cy="565494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0409B-A630-46BC-9C30-1B03A48A36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1D6E46-FBC0-431E-86A1-94C056BBA5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A3E2C2-C40A-47ED-81F9-045227E62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23D25C-E41B-4753-A195-747DFD713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E5D9A7-D5A3-498D-8BDD-33ACCF4E9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353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6DEB8-0EDE-4B0E-B9CE-F09B3672B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7CEA35-C33C-42F2-A8AA-CBEF340757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6C03C-F629-41AB-AEC8-5F192E530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E99D1-06F8-4C3A-AABB-52E7D8F47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7ABA1E-309F-4B64-BEE9-F93A37BCE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40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2067CA-12DB-451D-A871-B33A76C01C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6E0118-02E4-4395-85E8-3B6F4689BA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27A784-3307-4356-B519-124218EB8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B9ECE0-CC32-4E5B-AFCC-B68231F1D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1ACF6-8229-4B26-BB1C-77EE08EC0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86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665F8-E1DF-4D66-B24E-DB114E000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0A5DF-BDB5-4C7B-B387-F39DBAD37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97E5D-70C9-4C7B-A084-18BE0403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F7B7B-322D-472E-91FC-DB3A43147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EEED5-3C31-4FF2-AD07-790EC5513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548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11A42-647F-4B6B-BF54-43C3B459C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526F64-BD4E-4A84-8172-1C6180485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E7641B-75DC-4171-955B-6F2EE0471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6BBAC-52A6-422D-B5F8-892CEEC02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0BB68-DE0F-4789-B4CB-52388A5F5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45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1DDDA-18B9-461B-B01E-279752DB03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42247-4348-49E5-B6BD-D2F01FF2A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122C70-3BE0-483E-BB25-1083746B2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0ED4D0-A4AE-4AC7-BD6F-7B8724F71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77E39-97C7-420D-BF4E-7DB3BC335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B2BA54-443B-44D0-8796-197D5442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6685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7A85A-AD86-48EE-BEA9-6028E80B6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49436E-43C6-4901-8407-FA8BCDB23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A247A-2CAD-44E0-85DB-F4CBBDA8F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EE1E8B-4FD2-44AE-A97A-81C67F9F8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7EC887-C3CD-4BF8-94DD-433313F1AD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74B5A9C-4033-4A5A-BE84-EE75B00AB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C427B1-B4A8-4A1C-AA66-D431C0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C37276-C86B-4F68-9ADF-162463898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9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E6D71-C5B9-4A59-BCE1-69D133456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B0E6E8-C77A-4D2C-9034-022D8CF4B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3A24A4-A91B-450E-A0F1-186C78E9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3A1CFF-A88D-416D-90ED-5AE5D297C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414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F7C1D9-C87A-4E55-A7CE-D6F057F03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14385F-9429-4BB6-9C3A-35A1DE574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65E492-7CFF-4F24-9AA3-44449D8DA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70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F57E4-F6DA-4483-AF95-0EFF47034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AAB8B-6EA8-4858-9B61-FC1475266B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241D42-BA57-412B-AE47-38AD9009E6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D8BF88-A603-49FD-8681-9E33ED444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F7E27-BB49-4C64-9153-B00F6972F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C069B7-7ECB-43B0-9893-259CB1C48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46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21F6C-9C49-4D51-99F7-0347FB0FF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CEA67B-8BC8-44D0-8796-98E2269D3C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AD6565-9BD8-4154-B185-EFF9ECAC5E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8151F-5EAE-4E78-BDCF-6FA8482D9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5AF0D-5787-4E40-8D37-C3036B4A1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A5ABBF-BC89-4F9D-AEE0-C08B75BDA2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69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E89C82-47B1-4A42-8006-0AEF6AD05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F686F-8302-4E5A-AB85-ADF596F84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CBCA0-6FDA-42B9-8836-2683A0FF80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01534-7935-4391-8A6F-3871B29D537D}" type="datetimeFigureOut">
              <a:rPr lang="en-US" smtClean="0"/>
              <a:t>10/1/2020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092A06-099C-49C2-BD93-5AA17D8655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84E0A8-C79A-4075-B796-EAD6471EAC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3A832-C4D8-4B5B-A180-A5A755459D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141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BE0F41-F74C-4926-88F2-F29109118C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Turvallisuustoimikunnan kuulumisia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ABF089-89EE-4D56-9DDB-757EA2A325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SIL Avainhenkilöpäivät 3.10.2020</a:t>
            </a:r>
          </a:p>
          <a:p>
            <a:r>
              <a:rPr lang="fi-FI" dirty="0"/>
              <a:t>TT:n puheenjohtaja Mari Lehtonen</a:t>
            </a:r>
            <a:endParaRPr lang="en-US" dirty="0"/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C23061EA-6FC7-4321-AE4F-A7EAF49C5F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6694" y="4494514"/>
            <a:ext cx="1658612" cy="1526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26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73F4-6E48-48F5-9F51-67C7A7ADF5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Toimikunnan jäsenet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7AFBB-9033-41DA-9CC2-4BF6C8AA2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Mari Lehtonen </a:t>
            </a:r>
            <a:r>
              <a:rPr lang="en-US" dirty="0" err="1"/>
              <a:t>pj</a:t>
            </a:r>
            <a:r>
              <a:rPr lang="en-US" dirty="0"/>
              <a:t>.</a:t>
            </a:r>
          </a:p>
          <a:p>
            <a:r>
              <a:rPr lang="en-US" dirty="0"/>
              <a:t>Simo </a:t>
            </a:r>
            <a:r>
              <a:rPr lang="en-US" dirty="0" err="1"/>
              <a:t>Aro</a:t>
            </a:r>
            <a:r>
              <a:rPr lang="en-US" dirty="0"/>
              <a:t> / LT</a:t>
            </a:r>
          </a:p>
          <a:p>
            <a:r>
              <a:rPr lang="en-US" dirty="0"/>
              <a:t>Timo </a:t>
            </a:r>
            <a:r>
              <a:rPr lang="en-US" dirty="0" err="1"/>
              <a:t>Kokkonen</a:t>
            </a:r>
            <a:r>
              <a:rPr lang="en-US" dirty="0"/>
              <a:t> / LT</a:t>
            </a:r>
          </a:p>
          <a:p>
            <a:r>
              <a:rPr lang="en-US" dirty="0"/>
              <a:t>Rami </a:t>
            </a:r>
            <a:r>
              <a:rPr lang="en-US" dirty="0" err="1"/>
              <a:t>Saikkonen</a:t>
            </a:r>
            <a:r>
              <a:rPr lang="en-US" dirty="0"/>
              <a:t> / </a:t>
            </a:r>
            <a:r>
              <a:rPr lang="en-US" dirty="0" err="1"/>
              <a:t>LiT</a:t>
            </a:r>
            <a:endParaRPr lang="en-US" dirty="0"/>
          </a:p>
          <a:p>
            <a:r>
              <a:rPr lang="en-US" dirty="0" err="1"/>
              <a:t>Jorma</a:t>
            </a:r>
            <a:r>
              <a:rPr lang="en-US" dirty="0"/>
              <a:t> </a:t>
            </a:r>
            <a:r>
              <a:rPr lang="en-US" dirty="0" err="1"/>
              <a:t>Sucksdorff</a:t>
            </a:r>
            <a:r>
              <a:rPr lang="en-US" dirty="0"/>
              <a:t> / EUT</a:t>
            </a:r>
          </a:p>
          <a:p>
            <a:r>
              <a:rPr lang="en-US" dirty="0" err="1"/>
              <a:t>Tapio</a:t>
            </a:r>
            <a:r>
              <a:rPr lang="en-US" dirty="0"/>
              <a:t> </a:t>
            </a:r>
            <a:r>
              <a:rPr lang="en-US" dirty="0" err="1"/>
              <a:t>Kimanen</a:t>
            </a:r>
            <a:r>
              <a:rPr lang="en-US" dirty="0"/>
              <a:t> / PT</a:t>
            </a:r>
          </a:p>
          <a:p>
            <a:r>
              <a:rPr lang="en-US" dirty="0"/>
              <a:t>Nils </a:t>
            </a:r>
            <a:r>
              <a:rPr lang="en-US" dirty="0" err="1"/>
              <a:t>Rostedt</a:t>
            </a:r>
            <a:r>
              <a:rPr lang="en-US" dirty="0"/>
              <a:t> / MT</a:t>
            </a:r>
          </a:p>
          <a:p>
            <a:r>
              <a:rPr lang="en-US" dirty="0"/>
              <a:t>Ari-Pekka Repo / DT</a:t>
            </a:r>
          </a:p>
          <a:p>
            <a:r>
              <a:rPr lang="en-US" dirty="0" err="1"/>
              <a:t>Tero</a:t>
            </a:r>
            <a:r>
              <a:rPr lang="en-US" dirty="0"/>
              <a:t> </a:t>
            </a:r>
            <a:r>
              <a:rPr lang="en-US" dirty="0" err="1"/>
              <a:t>Salminen</a:t>
            </a:r>
            <a:r>
              <a:rPr lang="en-US" dirty="0"/>
              <a:t> / </a:t>
            </a:r>
            <a:r>
              <a:rPr lang="en-US" dirty="0" err="1"/>
              <a:t>LeT</a:t>
            </a:r>
            <a:endParaRPr lang="en-US" dirty="0"/>
          </a:p>
          <a:p>
            <a:r>
              <a:rPr lang="en-US" dirty="0" err="1"/>
              <a:t>Sihteerinä</a:t>
            </a:r>
            <a:r>
              <a:rPr lang="en-US" dirty="0"/>
              <a:t> </a:t>
            </a:r>
            <a:r>
              <a:rPr lang="en-US" dirty="0" err="1"/>
              <a:t>edunvalvonta-asiantuntija</a:t>
            </a:r>
            <a:r>
              <a:rPr lang="en-US" dirty="0"/>
              <a:t> Juha </a:t>
            </a:r>
            <a:r>
              <a:rPr lang="en-US" dirty="0" err="1"/>
              <a:t>Silvennoinen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77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6F39F-DA15-43C8-9C1F-801120FF1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Yleistä turvallisuusasiaa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D89B6-F2F1-4BE6-8C95-3A292A5133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Liikennefakta.fi/turvallisuus/ilmailu</a:t>
            </a:r>
          </a:p>
          <a:p>
            <a:pPr lvl="1"/>
            <a:r>
              <a:rPr lang="fi-FI" dirty="0"/>
              <a:t>Poikkeamatieto päivittyy entistä nopeammin, purjelennon ilmoitukset luettavissa koosteina. </a:t>
            </a:r>
          </a:p>
          <a:p>
            <a:pPr lvl="1"/>
            <a:r>
              <a:rPr lang="fi-FI" dirty="0"/>
              <a:t>Analyysiyhteistyö </a:t>
            </a:r>
            <a:r>
              <a:rPr lang="fi-FI" dirty="0" err="1"/>
              <a:t>Traficomin</a:t>
            </a:r>
            <a:r>
              <a:rPr lang="fi-FI" dirty="0"/>
              <a:t> ja Ilmailuliiton kanssa toimii hyvin</a:t>
            </a:r>
          </a:p>
          <a:p>
            <a:r>
              <a:rPr lang="fi-FI" dirty="0"/>
              <a:t>EU:n poikkeamasäädöksen mukaisia ilmoituksia vakavista vaaratilanteista ja onnettomuuksista tänä vuonna 29 (02.10.2020 mennessä)</a:t>
            </a:r>
          </a:p>
          <a:p>
            <a:pPr lvl="1"/>
            <a:r>
              <a:rPr lang="fi-FI" dirty="0"/>
              <a:t>Vakavia vaaratilanteita toisella vuosineljänneksellä 7, joka selvästi vuosikeskiarvoa 5,4 (2013–2019) enemmän</a:t>
            </a:r>
          </a:p>
        </p:txBody>
      </p:sp>
    </p:spTree>
    <p:extLst>
      <p:ext uri="{BB962C8B-B14F-4D97-AF65-F5344CB8AC3E}">
        <p14:creationId xmlns:p14="http://schemas.microsoft.com/office/powerpoint/2010/main" val="901476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1FDF7-7F3B-491F-A709-F09C05834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Turvallisuustoimikunta on hyvässä vauhdissa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2DA83-B3E0-45BB-94CE-4FC0A0BB3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Kaikki liiton turvallisuusasiat löytyvät jatkossa sivulta ilmailuliitto.fi/turvallisuus, mm. turvallisuustiedotteet</a:t>
            </a:r>
          </a:p>
          <a:p>
            <a:pPr lvl="1"/>
            <a:r>
              <a:rPr lang="fi-FI" dirty="0"/>
              <a:t>Kerho-SMS päivitetty 3.8.2020, lisätty SMS-malli hyppykerhoille </a:t>
            </a:r>
          </a:p>
        </p:txBody>
      </p:sp>
    </p:spTree>
    <p:extLst>
      <p:ext uri="{BB962C8B-B14F-4D97-AF65-F5344CB8AC3E}">
        <p14:creationId xmlns:p14="http://schemas.microsoft.com/office/powerpoint/2010/main" val="28494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B59DD-00B3-4EB9-9D71-B67C0CCC7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Turvallisuustoimikunta on hyvässä vauhdissa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B0908-CD87-427D-99AE-1CB4CDC6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Koko liiton yhteinen turvallisuusilmoitusjärjestelmä lähes valmis</a:t>
            </a:r>
          </a:p>
          <a:p>
            <a:pPr lvl="1"/>
            <a:r>
              <a:rPr lang="fi-FI" dirty="0"/>
              <a:t>Yksi osoite, jonka takana jokaiselle lajille oma ilmoitusosio</a:t>
            </a:r>
          </a:p>
          <a:p>
            <a:pPr lvl="1"/>
            <a:r>
              <a:rPr lang="fi-FI" dirty="0"/>
              <a:t>Pohjautuu Laskuvarjotoimikunnan turvallisuusilmoituskoneeseen</a:t>
            </a:r>
          </a:p>
          <a:p>
            <a:pPr lvl="1"/>
            <a:r>
              <a:rPr lang="fi-FI" dirty="0"/>
              <a:t>Lähtökohtana helppokäyttöinen ja mahdollisimman kevyt työkalu, joka madaltaa poikkeamien raportointikynnystä</a:t>
            </a:r>
            <a:endParaRPr lang="en-US" dirty="0"/>
          </a:p>
          <a:p>
            <a:pPr lvl="1"/>
            <a:r>
              <a:rPr lang="fi-FI" dirty="0" err="1"/>
              <a:t>Mobiiliresponsiivinen</a:t>
            </a:r>
            <a:endParaRPr lang="fi-FI" dirty="0"/>
          </a:p>
          <a:p>
            <a:pPr lvl="1"/>
            <a:r>
              <a:rPr lang="fi-FI" dirty="0"/>
              <a:t>Avoin lähdekoodi</a:t>
            </a:r>
          </a:p>
          <a:p>
            <a:r>
              <a:rPr lang="fi-FI" dirty="0"/>
              <a:t>Kaikkien lajien turvallisuuswebinaari suunnitteilla loppuvuoteen</a:t>
            </a:r>
            <a:endParaRPr lang="en-US" dirty="0"/>
          </a:p>
          <a:p>
            <a:endParaRPr lang="fi-FI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12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B59DD-00B3-4EB9-9D71-B67C0CCC7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Ilmailuliiton turvallisuudenhallinta tulevaisuudessa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B0908-CD87-427D-99AE-1CB4CDC6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Toimiva turvallisuudenhallintajärjestelmä vaatii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Turvallisuusorganisaation 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Prosessit </a:t>
            </a:r>
          </a:p>
          <a:p>
            <a:r>
              <a:rPr lang="fi-FI" dirty="0"/>
              <a:t>SIL-turvallisuusorganisaation tehtävät </a:t>
            </a:r>
          </a:p>
          <a:p>
            <a:pPr lvl="1"/>
            <a:r>
              <a:rPr lang="fi-FI" dirty="0"/>
              <a:t>Pitää yllä </a:t>
            </a:r>
            <a:r>
              <a:rPr lang="fi-FI" dirty="0" err="1"/>
              <a:t>kerho-SMS:ää</a:t>
            </a:r>
            <a:r>
              <a:rPr lang="fi-FI" dirty="0"/>
              <a:t> sekä sen osana turvallisuusilmoitusjärjestelmää</a:t>
            </a:r>
          </a:p>
          <a:p>
            <a:pPr lvl="1"/>
            <a:r>
              <a:rPr lang="fi-FI" dirty="0"/>
              <a:t>Tekee riskikartoitukset (kukin laji omansa)</a:t>
            </a:r>
          </a:p>
          <a:p>
            <a:pPr lvl="1"/>
            <a:r>
              <a:rPr lang="fi-FI" dirty="0"/>
              <a:t>Analysoi kerätyt poikkeamat</a:t>
            </a:r>
          </a:p>
          <a:p>
            <a:pPr lvl="1"/>
            <a:r>
              <a:rPr lang="fi-FI" dirty="0"/>
              <a:t>Puuttuu poikkeamiin ja jalkauttaa turvalliset toimintatavat kerhoihin</a:t>
            </a:r>
          </a:p>
          <a:p>
            <a:pPr lvl="1"/>
            <a:r>
              <a:rPr lang="fi-FI" dirty="0"/>
              <a:t>Kouluttaa jäseniä</a:t>
            </a:r>
          </a:p>
          <a:p>
            <a:pPr lvl="1"/>
            <a:r>
              <a:rPr lang="fi-FI" dirty="0"/>
              <a:t>Tiedottaa turvallisuudesta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6933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Oval 67">
            <a:extLst>
              <a:ext uri="{FF2B5EF4-FFF2-40B4-BE49-F238E27FC236}">
                <a16:creationId xmlns:a16="http://schemas.microsoft.com/office/drawing/2014/main" id="{7C9C6E0D-3BF9-4B22-BBA8-AF869163D49C}"/>
              </a:ext>
            </a:extLst>
          </p:cNvPr>
          <p:cNvSpPr/>
          <p:nvPr/>
        </p:nvSpPr>
        <p:spPr>
          <a:xfrm>
            <a:off x="4529729" y="1489112"/>
            <a:ext cx="3132536" cy="2988956"/>
          </a:xfrm>
          <a:prstGeom prst="ellips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4EF60C-91FA-42B7-8E77-C641AD1C6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/>
              <a:t>Organisaatiokaavio</a:t>
            </a:r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9D76A5B-ABF2-4EBE-AC0E-7929D79A1AFE}"/>
              </a:ext>
            </a:extLst>
          </p:cNvPr>
          <p:cNvSpPr/>
          <p:nvPr/>
        </p:nvSpPr>
        <p:spPr>
          <a:xfrm>
            <a:off x="1269311" y="2193329"/>
            <a:ext cx="2178844" cy="815976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SIL hallitus / toiminnanjohtaja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E358947-025C-447B-A7EA-1477BF7C8B11}"/>
              </a:ext>
            </a:extLst>
          </p:cNvPr>
          <p:cNvSpPr/>
          <p:nvPr/>
        </p:nvSpPr>
        <p:spPr>
          <a:xfrm>
            <a:off x="4838320" y="2193329"/>
            <a:ext cx="2515359" cy="686798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Turvallisuustoimikunta</a:t>
            </a: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22DA3C8-57ED-4D26-A4A7-E8AE9F247EE5}"/>
              </a:ext>
            </a:extLst>
          </p:cNvPr>
          <p:cNvSpPr/>
          <p:nvPr/>
        </p:nvSpPr>
        <p:spPr>
          <a:xfrm>
            <a:off x="4838319" y="3197711"/>
            <a:ext cx="2515359" cy="608894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Lajitoimikunnat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AD9E32F-5FA4-4FBD-B9B7-16B255848C42}"/>
              </a:ext>
            </a:extLst>
          </p:cNvPr>
          <p:cNvSpPr/>
          <p:nvPr/>
        </p:nvSpPr>
        <p:spPr>
          <a:xfrm>
            <a:off x="4838319" y="4551947"/>
            <a:ext cx="2515359" cy="686797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Jäsenistö</a:t>
            </a:r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A4179CF9-CA77-40B6-AD89-2809331091AD}"/>
              </a:ext>
            </a:extLst>
          </p:cNvPr>
          <p:cNvSpPr/>
          <p:nvPr/>
        </p:nvSpPr>
        <p:spPr>
          <a:xfrm>
            <a:off x="8689557" y="1983489"/>
            <a:ext cx="2515359" cy="1445511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Sidosryhmät: </a:t>
            </a:r>
            <a:r>
              <a:rPr lang="fi-FI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Traficom</a:t>
            </a:r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ANS Finland, OTKES, Suomen Urheiluilmailuopisto, Finavia</a:t>
            </a:r>
            <a:endParaRPr lang="en-US" dirty="0"/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8E312BA-E78F-4065-91BB-C94D8716874B}"/>
              </a:ext>
            </a:extLst>
          </p:cNvPr>
          <p:cNvCxnSpPr>
            <a:cxnSpLocks/>
          </p:cNvCxnSpPr>
          <p:nvPr/>
        </p:nvCxnSpPr>
        <p:spPr>
          <a:xfrm>
            <a:off x="3602450" y="2631969"/>
            <a:ext cx="73580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30A6C433-CC33-4199-B5F0-6C452D58419D}"/>
              </a:ext>
            </a:extLst>
          </p:cNvPr>
          <p:cNvCxnSpPr>
            <a:cxnSpLocks/>
          </p:cNvCxnSpPr>
          <p:nvPr/>
        </p:nvCxnSpPr>
        <p:spPr>
          <a:xfrm>
            <a:off x="7770013" y="2631969"/>
            <a:ext cx="735806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1" name="Arrow: Down 40">
            <a:extLst>
              <a:ext uri="{FF2B5EF4-FFF2-40B4-BE49-F238E27FC236}">
                <a16:creationId xmlns:a16="http://schemas.microsoft.com/office/drawing/2014/main" id="{92154969-22E3-4753-9ABA-4B69C0637763}"/>
              </a:ext>
            </a:extLst>
          </p:cNvPr>
          <p:cNvSpPr/>
          <p:nvPr/>
        </p:nvSpPr>
        <p:spPr>
          <a:xfrm>
            <a:off x="4838319" y="3961056"/>
            <a:ext cx="492916" cy="5170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row: Down 48">
            <a:extLst>
              <a:ext uri="{FF2B5EF4-FFF2-40B4-BE49-F238E27FC236}">
                <a16:creationId xmlns:a16="http://schemas.microsoft.com/office/drawing/2014/main" id="{3EC61237-AE21-48DF-BDBE-D8CCFC53A12D}"/>
              </a:ext>
            </a:extLst>
          </p:cNvPr>
          <p:cNvSpPr/>
          <p:nvPr/>
        </p:nvSpPr>
        <p:spPr>
          <a:xfrm rot="10800000">
            <a:off x="6860762" y="3901910"/>
            <a:ext cx="492916" cy="5170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007B14C-ABDE-4663-AD2F-303A4620121F}"/>
              </a:ext>
            </a:extLst>
          </p:cNvPr>
          <p:cNvSpPr txBox="1"/>
          <p:nvPr/>
        </p:nvSpPr>
        <p:spPr>
          <a:xfrm>
            <a:off x="3686175" y="3957887"/>
            <a:ext cx="1088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Kouluttaa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F6E3EFB-7070-41A4-8E01-737F95AEF352}"/>
              </a:ext>
            </a:extLst>
          </p:cNvPr>
          <p:cNvSpPr txBox="1"/>
          <p:nvPr/>
        </p:nvSpPr>
        <p:spPr>
          <a:xfrm>
            <a:off x="7353678" y="3952836"/>
            <a:ext cx="754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Viestii</a:t>
            </a:r>
            <a:endParaRPr lang="en-US" dirty="0"/>
          </a:p>
        </p:txBody>
      </p: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50723975-8472-41E6-8EE0-7DF80A5215F5}"/>
              </a:ext>
            </a:extLst>
          </p:cNvPr>
          <p:cNvCxnSpPr>
            <a:cxnSpLocks/>
          </p:cNvCxnSpPr>
          <p:nvPr/>
        </p:nvCxnSpPr>
        <p:spPr>
          <a:xfrm flipV="1">
            <a:off x="6040851" y="2880127"/>
            <a:ext cx="0" cy="31758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567C78A-AF38-4CF3-B532-26D296BEC9FE}"/>
              </a:ext>
            </a:extLst>
          </p:cNvPr>
          <p:cNvCxnSpPr>
            <a:cxnSpLocks/>
            <a:stCxn id="57" idx="0"/>
            <a:endCxn id="17" idx="2"/>
          </p:cNvCxnSpPr>
          <p:nvPr/>
        </p:nvCxnSpPr>
        <p:spPr>
          <a:xfrm flipV="1">
            <a:off x="6095998" y="5238744"/>
            <a:ext cx="1" cy="16054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B2D488D4-BB6A-4C53-8276-53F93C1E0F12}"/>
              </a:ext>
            </a:extLst>
          </p:cNvPr>
          <p:cNvSpPr/>
          <p:nvPr/>
        </p:nvSpPr>
        <p:spPr>
          <a:xfrm>
            <a:off x="4838318" y="5399285"/>
            <a:ext cx="2515359" cy="68679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Kerhojen turvallisuuspäälliköt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987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90949-8ECC-4637-AFD9-33EA21945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Turvallisuusorganisaation roolitus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7005F63-9E82-4F75-A54B-E1E5FEF5F3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462763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0577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119BC-1B7C-48E1-841C-0E1F9AD2B9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Kiitos!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57B68B-88BA-4E60-ACE6-B9D17793B61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Mari Lehtonen</a:t>
            </a:r>
          </a:p>
          <a:p>
            <a:r>
              <a:rPr lang="fi-FI" dirty="0"/>
              <a:t>puh. 040 450 8307</a:t>
            </a:r>
          </a:p>
          <a:p>
            <a:r>
              <a:rPr lang="fi-FI" dirty="0"/>
              <a:t>mari.lehtonen@ilmailuliitto.fi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3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9248A0EDB101FE439255C91AE8BFB648" ma:contentTypeVersion="4" ma:contentTypeDescription="Luo uusi asiakirja." ma:contentTypeScope="" ma:versionID="b0de77c5659c9ef3ec05148b10e225c7">
  <xsd:schema xmlns:xsd="http://www.w3.org/2001/XMLSchema" xmlns:xs="http://www.w3.org/2001/XMLSchema" xmlns:p="http://schemas.microsoft.com/office/2006/metadata/properties" xmlns:ns2="f160e08b-23d8-429b-9105-f8212eaf4901" xmlns:ns3="f86414c5-edf2-486a-a910-8e05bf1592e8" targetNamespace="http://schemas.microsoft.com/office/2006/metadata/properties" ma:root="true" ma:fieldsID="7c0b4978a3aee5f366f2ccae70707837" ns2:_="" ns3:_="">
    <xsd:import namespace="f160e08b-23d8-429b-9105-f8212eaf4901"/>
    <xsd:import namespace="f86414c5-edf2-486a-a910-8e05bf1592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60e08b-23d8-429b-9105-f8212eaf49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414c5-edf2-486a-a910-8e05bf1592e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ABAFA8B-FDE8-4B5C-A5F8-B5B4551C34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60e08b-23d8-429b-9105-f8212eaf4901"/>
    <ds:schemaRef ds:uri="f86414c5-edf2-486a-a910-8e05bf1592e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CF9F49-B089-41FE-B8BB-DD187CC8028F}">
  <ds:schemaRefs>
    <ds:schemaRef ds:uri="f160e08b-23d8-429b-9105-f8212eaf4901"/>
    <ds:schemaRef ds:uri="http://purl.org/dc/elements/1.1/"/>
    <ds:schemaRef ds:uri="http://schemas.microsoft.com/office/2006/metadata/properties"/>
    <ds:schemaRef ds:uri="f86414c5-edf2-486a-a910-8e05bf1592e8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667315E-F35E-42A6-9FB7-AB68503414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5992</TotalTime>
  <Words>326</Words>
  <Application>Microsoft Office PowerPoint</Application>
  <PresentationFormat>Widescreen</PresentationFormat>
  <Paragraphs>75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Turvallisuustoimikunnan kuulumisia</vt:lpstr>
      <vt:lpstr>Toimikunnan jäsenet</vt:lpstr>
      <vt:lpstr>Yleistä turvallisuusasiaa</vt:lpstr>
      <vt:lpstr>Turvallisuustoimikunta on hyvässä vauhdissa</vt:lpstr>
      <vt:lpstr>Turvallisuustoimikunta on hyvässä vauhdissa</vt:lpstr>
      <vt:lpstr>Ilmailuliiton turvallisuudenhallinta tulevaisuudessa</vt:lpstr>
      <vt:lpstr>Organisaatiokaavio</vt:lpstr>
      <vt:lpstr>Turvallisuusorganisaation roolitus</vt:lpstr>
      <vt:lpstr>Kiitos!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Ehdotus SIL-turvallisuusorganisaatiosta</dc:title>
  <dc:creator>Lehtonen Mari</dc:creator>
  <cp:lastModifiedBy>Lehtonen Mari</cp:lastModifiedBy>
  <cp:revision>56</cp:revision>
  <dcterms:created xsi:type="dcterms:W3CDTF">2020-04-23T13:41:11Z</dcterms:created>
  <dcterms:modified xsi:type="dcterms:W3CDTF">2020-10-03T10:32:58Z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0x0101009248A0EDB101FE439255C91AE8BFB648</vt:lpwstr>
  </property>
</Properties>
</file>