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68" r:id="rId6"/>
    <p:sldId id="257" r:id="rId7"/>
    <p:sldId id="263" r:id="rId8"/>
    <p:sldId id="270" r:id="rId9"/>
    <p:sldId id="265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5D882A-0641-4BDF-8861-5BD3E6D597E5}" v="2" dt="2020-09-30T05:55:34.6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 autoAdjust="0"/>
  </p:normalViewPr>
  <p:slideViewPr>
    <p:cSldViewPr snapToGrid="0">
      <p:cViewPr>
        <p:scale>
          <a:sx n="75" d="100"/>
          <a:sy n="75" d="100"/>
        </p:scale>
        <p:origin x="24" y="6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27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31E8D0-BFC1-40D2-A65E-859620E346F8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DAD12-9D2C-4CF1-B16B-CF15E00FCD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728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3DAD12-9D2C-4CF1-B16B-CF15E00FCD11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6695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79369A-BE0C-47CD-8D47-5F21AF5BF1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C1C5B6D-845E-449C-9D93-E0C29E0DF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62F296E-993F-4919-989E-CF4DCCF0E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E08B-8C3B-4787-B329-6B178884ABF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E8E2F57-0FBD-487C-8B62-15AF22F3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54DE2A3-49FF-4353-9CFC-855B04D74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602D-D4C9-4B89-A4D7-3BC7D4EA2E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83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BF2F05-9DE8-41CC-9089-CD8063830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54F2A1B-81FB-495E-ABE0-BF7B2EDE6C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AB96CDE-A3E6-4888-B41F-939769D12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E08B-8C3B-4787-B329-6B178884ABF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2E1490-4740-48A3-A54B-8720B9C40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403903F-87E6-40E9-9447-77778F85C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602D-D4C9-4B89-A4D7-3BC7D4EA2E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5289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F872A01-BC3F-43AB-8AB9-9C0C718B63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7B68FB3-E404-4C99-A7A2-0A9A857CFF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54CA13-5FFC-48C7-9ECC-20C5B53EA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E08B-8C3B-4787-B329-6B178884ABF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57687E6-222C-485F-B1B8-B29E81CB9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D963B40-8A75-4C78-BEDA-00AE0CEC5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602D-D4C9-4B89-A4D7-3BC7D4EA2E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2218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6A2BB4-50C1-4EAD-8A06-608E49655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20ACBA-C726-4C9E-8B3D-1A6A49C66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1D33933-D7AF-48E4-B04A-89DDD61B5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E08B-8C3B-4787-B329-6B178884ABF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B1BE34F-26D8-4C11-B06F-9DDD1A387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5C2C165-4B85-498F-B5D3-198C42326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602D-D4C9-4B89-A4D7-3BC7D4EA2E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2125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7369E0-CA35-46FC-9A1C-E1B349882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5ED1766-E0D2-4DF8-AE89-5A549F70D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4A5EDB4-1E79-4A31-862B-F8ED53392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E08B-8C3B-4787-B329-6B178884ABF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889472-E815-40F1-8573-4A19CEE22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DFB697-5EB6-499E-BEA9-C1D82457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602D-D4C9-4B89-A4D7-3BC7D4EA2E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4775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B5D6C4-FC29-44B8-8561-53DC3A446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98C234-2891-4F12-93B2-311A8A97DC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81BDB54-86D6-4D96-944F-3F764F0246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79F3D74-A941-48C9-BA49-A9786D48C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E08B-8C3B-4787-B329-6B178884ABF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7157AFD-8383-46BA-9E2C-88BED4005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9EEFE7E-07C0-42A0-A3F0-8CBE8931F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602D-D4C9-4B89-A4D7-3BC7D4EA2E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8951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9DEAFE-EE81-43C7-B1E9-CE1CF617D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ADDBE7F-3697-4975-850F-842777A0ED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3E37222-B044-4607-9140-B5E4F190D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4E26B97-6D45-4053-8721-14DB695AF0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ABC7D3E-E085-4BAC-9B82-FA826C975B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432EDF0-9C49-4AB1-B9AC-88238D2E4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E08B-8C3B-4787-B329-6B178884ABF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20E5904-2BCF-4A0C-A07C-4C24BB4BB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143EACD-60F3-4149-B7BA-369BAC6D9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602D-D4C9-4B89-A4D7-3BC7D4EA2E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0948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E8AFB6-761A-4BD8-8249-70EB97351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BE79EFD-4EDD-41AD-9826-28FD89EC8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E08B-8C3B-4787-B329-6B178884ABF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A92151B-647E-4064-A299-DE222B60F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9E6638D-0A47-49F3-A665-36513F4FB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602D-D4C9-4B89-A4D7-3BC7D4EA2E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5662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CE159F8-688D-452A-B9CB-19251860D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E08B-8C3B-4787-B329-6B178884ABF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406866C-5A59-43D0-B6E9-45F8DAD56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562BD16-A968-44A3-AA0D-6CF00CD02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602D-D4C9-4B89-A4D7-3BC7D4EA2E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8766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A91FE5-4B0C-4D61-8CD8-E310BFD11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49B120-D29F-495D-8CDE-9171B38A5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D152BE1-BA38-425B-80A9-B094AF769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2831CC9-6DC5-493C-87AE-33DB46DA2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E08B-8C3B-4787-B329-6B178884ABF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0C80B2F-D70D-4980-8358-07FA329FC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2C24C13-A3B9-4B13-942A-07CB04EA3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602D-D4C9-4B89-A4D7-3BC7D4EA2E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4594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4EB200-828E-47D9-A4BC-FB975BDB5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823EB14-0EBE-4523-AE53-A8FA26A6AD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70B5144-6563-4D30-8684-581AFEBE4F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EE924FB-4D5E-492B-BBF6-F300D0FE6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E08B-8C3B-4787-B329-6B178884ABF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8791AC2-4383-4D60-A494-06EE5914C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B3B2811-0E6B-4A35-96B1-5D8CDFA03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602D-D4C9-4B89-A4D7-3BC7D4EA2E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9665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7EB9FF4-220D-4646-9CE1-AD69CC4C1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14B56D3-69B4-4782-B753-B97C6DE69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1004519-422B-4133-A492-6E7BEAEF22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BE08B-8C3B-4787-B329-6B178884ABF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ED60344-EE86-43C4-89F5-5BFEC1F938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63FC60-EF59-4390-91F7-430DC27940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7602D-D4C9-4B89-A4D7-3BC7D4EA2E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4438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F9EB9F2-07E2-4D64-BBD8-BB5B217F1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2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714516-5956-47C6-AECB-9E2A1C6E3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0588" y="965199"/>
            <a:ext cx="6766078" cy="4927601"/>
          </a:xfrm>
        </p:spPr>
        <p:txBody>
          <a:bodyPr anchor="ctr">
            <a:normAutofit/>
          </a:bodyPr>
          <a:lstStyle/>
          <a:p>
            <a:pPr algn="l"/>
            <a:r>
              <a:rPr lang="fi-FI" sz="5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Suomen Urheiluilmailuopisto Oy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81AB3DF-18A5-4AD0-B274-915CD2E0D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3257" y="965198"/>
            <a:ext cx="2707937" cy="4927602"/>
          </a:xfrm>
        </p:spPr>
        <p:txBody>
          <a:bodyPr anchor="ctr">
            <a:normAutofit/>
          </a:bodyPr>
          <a:lstStyle/>
          <a:p>
            <a:pPr algn="r"/>
            <a:r>
              <a:rPr lang="fi-FI" sz="2000" dirty="0">
                <a:solidFill>
                  <a:schemeClr val="accent1"/>
                </a:solidFill>
              </a:rPr>
              <a:t>2020</a:t>
            </a:r>
          </a:p>
          <a:p>
            <a:pPr algn="r"/>
            <a:r>
              <a:rPr lang="fi-FI" sz="2000" dirty="0">
                <a:solidFill>
                  <a:schemeClr val="accent1"/>
                </a:solidFill>
              </a:rPr>
              <a:t>MH20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0C57C7C-DFE9-4A1E-B7A9-DF40E633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5891" y="2057399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063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02DE83-D9C9-418D-AADE-D8724EAFCD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F6F492D-9051-4882-995D-34B6777D9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163" y="3050435"/>
            <a:ext cx="3720353" cy="757130"/>
          </a:xfrm>
          <a:ln w="25400" cap="sq">
            <a:solidFill>
              <a:srgbClr val="FFFFFF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fi-FI" sz="2800" dirty="0">
                <a:solidFill>
                  <a:srgbClr val="FFFFFF"/>
                </a:solidFill>
              </a:rPr>
              <a:t>Opiston kuulumisia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722C7E4-9B6F-42C7-973D-BCD39710D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rgbClr val="595959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C7FA32-B11C-49BC-A11C-600F4C3BD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0206" y="1111753"/>
            <a:ext cx="5057396" cy="4628275"/>
          </a:xfrm>
        </p:spPr>
        <p:txBody>
          <a:bodyPr anchor="ctr">
            <a:normAutofit/>
          </a:bodyPr>
          <a:lstStyle/>
          <a:p>
            <a:r>
              <a:rPr lang="fi-FI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Toiminta vuonna 2020</a:t>
            </a:r>
          </a:p>
          <a:p>
            <a:pPr lvl="1"/>
            <a:r>
              <a:rPr lang="fi-FI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Lentokoulutuskausi loppuhuipennuksen vaiheessa</a:t>
            </a:r>
          </a:p>
          <a:p>
            <a:pPr lvl="2"/>
            <a:r>
              <a:rPr lang="fi-FI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Lentokoulutusta lennettynä toimipisteillä noin 500h</a:t>
            </a:r>
          </a:p>
          <a:p>
            <a:pPr lvl="2"/>
            <a:r>
              <a:rPr lang="fi-FI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Lento-oppilaita valmistunut 2020 (lupakirja) 29</a:t>
            </a:r>
          </a:p>
          <a:p>
            <a:pPr lvl="2"/>
            <a:r>
              <a:rPr lang="fi-FI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390 teoriaoppilasta</a:t>
            </a:r>
          </a:p>
          <a:p>
            <a:pPr lvl="2"/>
            <a:r>
              <a:rPr lang="fi-FI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54 lento-oppilasta</a:t>
            </a:r>
          </a:p>
        </p:txBody>
      </p:sp>
    </p:spTree>
    <p:extLst>
      <p:ext uri="{BB962C8B-B14F-4D97-AF65-F5344CB8AC3E}">
        <p14:creationId xmlns:p14="http://schemas.microsoft.com/office/powerpoint/2010/main" val="1155855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02DE83-D9C9-418D-AADE-D8724EAFCD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F6F492D-9051-4882-995D-34B6777D9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163" y="3050435"/>
            <a:ext cx="3720353" cy="757130"/>
          </a:xfrm>
          <a:ln w="25400" cap="sq">
            <a:solidFill>
              <a:srgbClr val="FFFFFF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fi-FI" sz="2800" dirty="0">
                <a:solidFill>
                  <a:srgbClr val="FFFFFF"/>
                </a:solidFill>
              </a:rPr>
              <a:t>Opiston kuulumisia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722C7E4-9B6F-42C7-973D-BCD39710D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rgbClr val="595959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C7FA32-B11C-49BC-A11C-600F4C3BD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0206" y="1111753"/>
            <a:ext cx="5057396" cy="4628275"/>
          </a:xfrm>
        </p:spPr>
        <p:txBody>
          <a:bodyPr anchor="ctr">
            <a:normAutofit/>
          </a:bodyPr>
          <a:lstStyle/>
          <a:p>
            <a:r>
              <a:rPr lang="fi-FI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Koulutustuotteiden kehittäminen</a:t>
            </a:r>
          </a:p>
          <a:p>
            <a:pPr lvl="1"/>
            <a:r>
              <a:rPr lang="fi-FI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Liidinlajien matkalentotentti testivaiheessa</a:t>
            </a:r>
          </a:p>
          <a:p>
            <a:pPr lvl="2"/>
            <a:r>
              <a:rPr lang="fi-FI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Liidinkoulutukseen matkalentotentti ja siihen liittyvä oppimateriaali AVIATRON-järjestelmään</a:t>
            </a:r>
          </a:p>
          <a:p>
            <a:pPr lvl="2"/>
            <a:endParaRPr lang="fi-FI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/>
            <a:r>
              <a:rPr lang="fi-FI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Opisto tuottaa UPL-helikopterilupakirjan koulutusohjelman SNOWWAY tilauksesta</a:t>
            </a:r>
          </a:p>
          <a:p>
            <a:pPr lvl="1"/>
            <a:endParaRPr lang="fi-FI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/>
            <a:r>
              <a:rPr lang="fi-FI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Tekniikan kurssien kehittäminen</a:t>
            </a:r>
          </a:p>
          <a:p>
            <a:pPr lvl="2"/>
            <a:r>
              <a:rPr lang="fi-FI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SIL-luokka tekniikkakurssien verstaaksi Räyskälässä</a:t>
            </a:r>
          </a:p>
          <a:p>
            <a:pPr lvl="2"/>
            <a:r>
              <a:rPr lang="fi-FI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Koulutuksia jo syksyllä</a:t>
            </a:r>
          </a:p>
          <a:p>
            <a:pPr lvl="2"/>
            <a:r>
              <a:rPr lang="fi-FI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EUT:n</a:t>
            </a:r>
            <a:r>
              <a:rPr lang="fi-FI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kanssa yhteistyön käynnistäminen määräysmuutoksen valmisteluun (metallirakenteet)</a:t>
            </a:r>
          </a:p>
          <a:p>
            <a:pPr lvl="1"/>
            <a:r>
              <a:rPr lang="fi-FI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Purjelennon koulutusohjelmat tulossa</a:t>
            </a:r>
          </a:p>
          <a:p>
            <a:pPr lvl="2"/>
            <a:r>
              <a:rPr lang="fi-FI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PT ja Opisto</a:t>
            </a:r>
          </a:p>
          <a:p>
            <a:pPr lvl="2"/>
            <a:r>
              <a:rPr lang="fi-FI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Ohjelmissa mukana koulutuksen dokumentaatio</a:t>
            </a:r>
          </a:p>
          <a:p>
            <a:pPr lvl="2"/>
            <a:r>
              <a:rPr lang="fi-FI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DTO-ohjeet</a:t>
            </a:r>
          </a:p>
        </p:txBody>
      </p:sp>
    </p:spTree>
    <p:extLst>
      <p:ext uri="{BB962C8B-B14F-4D97-AF65-F5344CB8AC3E}">
        <p14:creationId xmlns:p14="http://schemas.microsoft.com/office/powerpoint/2010/main" val="4180845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02DE83-D9C9-418D-AADE-D8724EAFCD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9E8870B-D058-4B46-BE43-20688297C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163" y="3050435"/>
            <a:ext cx="3720353" cy="757130"/>
          </a:xfrm>
          <a:ln w="25400" cap="sq">
            <a:solidFill>
              <a:srgbClr val="FFFFFF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fi-FI" sz="2800" dirty="0">
                <a:solidFill>
                  <a:srgbClr val="FFFFFF"/>
                </a:solidFill>
              </a:rPr>
              <a:t>Opiston kuulumisia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722C7E4-9B6F-42C7-973D-BCD39710D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rgbClr val="595959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5F45B9-A92F-43EE-B74D-0445FFFF2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0206" y="1111753"/>
            <a:ext cx="5057396" cy="4628275"/>
          </a:xfrm>
        </p:spPr>
        <p:txBody>
          <a:bodyPr anchor="ctr">
            <a:normAutofit/>
          </a:bodyPr>
          <a:lstStyle/>
          <a:p>
            <a:r>
              <a:rPr lang="fi-FI" sz="2400" dirty="0"/>
              <a:t>SARS-CoV-2 -virus ja COVID-19 –tauti</a:t>
            </a:r>
          </a:p>
          <a:p>
            <a:pPr lvl="1"/>
            <a:r>
              <a:rPr lang="fi-FI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Edelleen seurataan terveysviranomaisten ohjeita</a:t>
            </a:r>
          </a:p>
          <a:p>
            <a:r>
              <a:rPr lang="fi-FI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Vaikutus toimintaan</a:t>
            </a:r>
          </a:p>
          <a:p>
            <a:pPr lvl="1"/>
            <a:r>
              <a:rPr lang="fi-FI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Jäi toiminnallisesti pieneksi, lentokoulutukseen vaikuttanut jonkin verran oppilaiden talousepävarmuuden takia </a:t>
            </a:r>
            <a:r>
              <a:rPr lang="fi-FI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(kommentti toimipisteeltä)</a:t>
            </a:r>
          </a:p>
          <a:p>
            <a:pPr lvl="1"/>
            <a:r>
              <a:rPr lang="fi-FI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Lopulliset vaikutukset nähdään vasta alkuvuodesta 2021 </a:t>
            </a:r>
          </a:p>
          <a:p>
            <a:pPr marL="457200" lvl="1" indent="0">
              <a:buNone/>
            </a:pPr>
            <a:endParaRPr lang="fi-FI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614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02DE83-D9C9-418D-AADE-D8724EAFCD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9E8870B-D058-4B46-BE43-20688297C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163" y="3050435"/>
            <a:ext cx="3720353" cy="757130"/>
          </a:xfrm>
          <a:ln w="25400" cap="sq">
            <a:solidFill>
              <a:srgbClr val="FFFFFF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fi-FI" sz="2800" dirty="0">
                <a:solidFill>
                  <a:srgbClr val="FFFFFF"/>
                </a:solidFill>
              </a:rPr>
              <a:t>Opiston kuulumisia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722C7E4-9B6F-42C7-973D-BCD39710D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rgbClr val="595959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5F45B9-A92F-43EE-B74D-0445FFFF2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0206" y="1111753"/>
            <a:ext cx="5057396" cy="4628275"/>
          </a:xfrm>
        </p:spPr>
        <p:txBody>
          <a:bodyPr anchor="ctr">
            <a:normAutofit/>
          </a:bodyPr>
          <a:lstStyle/>
          <a:p>
            <a:r>
              <a:rPr lang="fi-FI" sz="2400" dirty="0"/>
              <a:t>Opisto ja viranomaisyhteistyö</a:t>
            </a:r>
          </a:p>
          <a:p>
            <a:pPr lvl="1"/>
            <a:r>
              <a:rPr lang="fi-FI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Opisto on luotettava yhteistyökumppani ilmailun viranomaiselle</a:t>
            </a:r>
          </a:p>
          <a:p>
            <a:pPr lvl="1"/>
            <a:r>
              <a:rPr lang="fi-FI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Yhteistyötä myös muiden viranomaisten kanssa</a:t>
            </a:r>
          </a:p>
          <a:p>
            <a:r>
              <a:rPr lang="fi-FI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Opiston koulutussateenvarjo</a:t>
            </a:r>
          </a:p>
          <a:p>
            <a:pPr lvl="1"/>
            <a:r>
              <a:rPr lang="fi-FI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Tuo kerhoille konkreettista tukea koulutukseen</a:t>
            </a:r>
          </a:p>
          <a:p>
            <a:pPr lvl="2"/>
            <a:r>
              <a:rPr lang="fi-FI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Taloudellinen etu</a:t>
            </a:r>
          </a:p>
          <a:p>
            <a:pPr lvl="2"/>
            <a:r>
              <a:rPr lang="fi-FI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Toiminnallinen laadukkuus ohjauksen ja valvonnan kautta</a:t>
            </a:r>
            <a:endParaRPr lang="fi-FI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fi-FI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184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02DE83-D9C9-418D-AADE-D8724EAFCD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5F92BC2-CCB7-45C4-BEBC-C393E6467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163" y="3050435"/>
            <a:ext cx="3720353" cy="757130"/>
          </a:xfrm>
          <a:ln w="25400" cap="sq">
            <a:solidFill>
              <a:srgbClr val="FFFFFF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fi-FI" sz="2800" dirty="0">
                <a:solidFill>
                  <a:srgbClr val="FFFFFF"/>
                </a:solidFill>
              </a:rPr>
              <a:t>Opistossa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722C7E4-9B6F-42C7-973D-BCD39710D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rgbClr val="595959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D4FF83-82CA-47D6-9239-718DFFC3F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0206" y="1111753"/>
            <a:ext cx="5057396" cy="4628275"/>
          </a:xfrm>
        </p:spPr>
        <p:txBody>
          <a:bodyPr anchor="ctr">
            <a:normAutofit/>
          </a:bodyPr>
          <a:lstStyle/>
          <a:p>
            <a:r>
              <a:rPr lang="fi-FI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Vastaamme kun meiltä kysytään</a:t>
            </a:r>
          </a:p>
          <a:p>
            <a:r>
              <a:rPr lang="fi-FI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Etsimme ratkaisun siihen miten asiat saadaan tehtyä</a:t>
            </a:r>
          </a:p>
        </p:txBody>
      </p:sp>
    </p:spTree>
    <p:extLst>
      <p:ext uri="{BB962C8B-B14F-4D97-AF65-F5344CB8AC3E}">
        <p14:creationId xmlns:p14="http://schemas.microsoft.com/office/powerpoint/2010/main" val="3465611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A0BF09D1E5D67F418C4EF46C53A79B36" ma:contentTypeVersion="11" ma:contentTypeDescription="Luo uusi asiakirja." ma:contentTypeScope="" ma:versionID="efc1114e5f62d6275f7568e2dbc3bfc6">
  <xsd:schema xmlns:xsd="http://www.w3.org/2001/XMLSchema" xmlns:xs="http://www.w3.org/2001/XMLSchema" xmlns:p="http://schemas.microsoft.com/office/2006/metadata/properties" xmlns:ns3="57589051-e182-4737-bb64-da532bd933e8" xmlns:ns4="e779c4c1-0f51-4a64-aab0-07461e633d43" targetNamespace="http://schemas.microsoft.com/office/2006/metadata/properties" ma:root="true" ma:fieldsID="51b62661d5b6b600f1f828b88a39a247" ns3:_="" ns4:_="">
    <xsd:import namespace="57589051-e182-4737-bb64-da532bd933e8"/>
    <xsd:import namespace="e779c4c1-0f51-4a64-aab0-07461e633d4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589051-e182-4737-bb64-da532bd933e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79c4c1-0f51-4a64-aab0-07461e633d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5BF3F8-F5AA-4238-8E8F-3FA0A18EAAA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16FA5E5-A67E-4FAE-A512-F053318EF0F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953637-AF21-476C-AF88-10660DBFCB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589051-e182-4737-bb64-da532bd933e8"/>
    <ds:schemaRef ds:uri="e779c4c1-0f51-4a64-aab0-07461e633d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5134</TotalTime>
  <Words>161</Words>
  <Application>Microsoft Office PowerPoint</Application>
  <PresentationFormat>Laajakuva</PresentationFormat>
  <Paragraphs>43</Paragraphs>
  <Slides>6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Suomen Urheiluilmailuopisto Oy</vt:lpstr>
      <vt:lpstr>Opiston kuulumisia</vt:lpstr>
      <vt:lpstr>Opiston kuulumisia</vt:lpstr>
      <vt:lpstr>Opiston kuulumisia</vt:lpstr>
      <vt:lpstr>Opiston kuulumisia</vt:lpstr>
      <vt:lpstr>Opistossa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Suomen Urheiluilmailuopisto Oy</dc:title>
  <dc:creator>Matti Huoviala</dc:creator>
  <cp:lastModifiedBy>Matti Huoviala</cp:lastModifiedBy>
  <cp:revision>16</cp:revision>
  <dcterms:created xsi:type="dcterms:W3CDTF">2019-10-18T07:12:53Z</dcterms:created>
  <dcterms:modified xsi:type="dcterms:W3CDTF">2020-10-02T13:51:23Z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0x010100A0BF09D1E5D67F418C4EF46C53A79B36</vt:lpwstr>
  </property>
</Properties>
</file>