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6" r:id="rId5"/>
    <p:sldId id="257" r:id="rId6"/>
    <p:sldId id="265" r:id="rId7"/>
    <p:sldId id="266" r:id="rId8"/>
    <p:sldId id="267" r:id="rId9"/>
    <p:sldId id="268" r:id="rId10"/>
    <p:sldId id="275" r:id="rId11"/>
    <p:sldId id="270" r:id="rId12"/>
    <p:sldId id="269" r:id="rId13"/>
    <p:sldId id="271" r:id="rId14"/>
    <p:sldId id="272" r:id="rId15"/>
    <p:sldId id="274" r:id="rId16"/>
    <p:sldId id="273" r:id="rId17"/>
    <p:sldId id="26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E0"/>
    <a:srgbClr val="009FE3"/>
    <a:srgbClr val="FFF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F678B8-AB02-4D4C-A6A7-20C922112CEE}" v="185" dt="2020-10-03T10:48:14.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71961" autoAdjust="0"/>
  </p:normalViewPr>
  <p:slideViewPr>
    <p:cSldViewPr snapToGrid="0" showGuides="1">
      <p:cViewPr varScale="1">
        <p:scale>
          <a:sx n="48" d="100"/>
          <a:sy n="48" d="100"/>
        </p:scale>
        <p:origin x="1834" y="38"/>
      </p:cViewPr>
      <p:guideLst>
        <p:guide orient="horz" pos="2160"/>
        <p:guide pos="2903"/>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6" d="100"/>
          <a:sy n="96" d="100"/>
        </p:scale>
        <p:origin x="355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o Latikka" userId="9b798dc8-57c4-40f9-9880-e04c39294d0d" providerId="ADAL" clId="{86F678B8-AB02-4D4C-A6A7-20C922112CEE}"/>
    <pc:docChg chg="custSel addSld modSld">
      <pc:chgData name="Timo Latikka" userId="9b798dc8-57c4-40f9-9880-e04c39294d0d" providerId="ADAL" clId="{86F678B8-AB02-4D4C-A6A7-20C922112CEE}" dt="2020-10-03T10:48:49.239" v="396" actId="403"/>
      <pc:docMkLst>
        <pc:docMk/>
      </pc:docMkLst>
      <pc:sldChg chg="modSp">
        <pc:chgData name="Timo Latikka" userId="9b798dc8-57c4-40f9-9880-e04c39294d0d" providerId="ADAL" clId="{86F678B8-AB02-4D4C-A6A7-20C922112CEE}" dt="2020-10-03T10:41:34.463" v="312" actId="115"/>
        <pc:sldMkLst>
          <pc:docMk/>
          <pc:sldMk cId="2652173606" sldId="257"/>
        </pc:sldMkLst>
        <pc:spChg chg="mod">
          <ac:chgData name="Timo Latikka" userId="9b798dc8-57c4-40f9-9880-e04c39294d0d" providerId="ADAL" clId="{86F678B8-AB02-4D4C-A6A7-20C922112CEE}" dt="2020-10-03T10:41:34.463" v="312" actId="115"/>
          <ac:spMkLst>
            <pc:docMk/>
            <pc:sldMk cId="2652173606" sldId="257"/>
            <ac:spMk id="3" creationId="{94419F24-5FA0-4B6F-B9C4-4A4448DFEEE6}"/>
          </ac:spMkLst>
        </pc:spChg>
      </pc:sldChg>
      <pc:sldChg chg="modSp">
        <pc:chgData name="Timo Latikka" userId="9b798dc8-57c4-40f9-9880-e04c39294d0d" providerId="ADAL" clId="{86F678B8-AB02-4D4C-A6A7-20C922112CEE}" dt="2020-10-03T10:41:55.226" v="313" actId="115"/>
        <pc:sldMkLst>
          <pc:docMk/>
          <pc:sldMk cId="1099778663" sldId="265"/>
        </pc:sldMkLst>
        <pc:spChg chg="mod">
          <ac:chgData name="Timo Latikka" userId="9b798dc8-57c4-40f9-9880-e04c39294d0d" providerId="ADAL" clId="{86F678B8-AB02-4D4C-A6A7-20C922112CEE}" dt="2020-10-03T10:41:55.226" v="313" actId="115"/>
          <ac:spMkLst>
            <pc:docMk/>
            <pc:sldMk cId="1099778663" sldId="265"/>
            <ac:spMk id="3" creationId="{94419F24-5FA0-4B6F-B9C4-4A4448DFEEE6}"/>
          </ac:spMkLst>
        </pc:spChg>
      </pc:sldChg>
      <pc:sldChg chg="modSp">
        <pc:chgData name="Timo Latikka" userId="9b798dc8-57c4-40f9-9880-e04c39294d0d" providerId="ADAL" clId="{86F678B8-AB02-4D4C-A6A7-20C922112CEE}" dt="2020-10-03T10:42:43.576" v="317" actId="115"/>
        <pc:sldMkLst>
          <pc:docMk/>
          <pc:sldMk cId="1489786258" sldId="266"/>
        </pc:sldMkLst>
        <pc:spChg chg="mod">
          <ac:chgData name="Timo Latikka" userId="9b798dc8-57c4-40f9-9880-e04c39294d0d" providerId="ADAL" clId="{86F678B8-AB02-4D4C-A6A7-20C922112CEE}" dt="2020-10-03T10:42:43.576" v="317" actId="115"/>
          <ac:spMkLst>
            <pc:docMk/>
            <pc:sldMk cId="1489786258" sldId="266"/>
            <ac:spMk id="3" creationId="{94419F24-5FA0-4B6F-B9C4-4A4448DFEEE6}"/>
          </ac:spMkLst>
        </pc:spChg>
      </pc:sldChg>
      <pc:sldChg chg="modSp">
        <pc:chgData name="Timo Latikka" userId="9b798dc8-57c4-40f9-9880-e04c39294d0d" providerId="ADAL" clId="{86F678B8-AB02-4D4C-A6A7-20C922112CEE}" dt="2020-10-03T10:44:32.240" v="323" actId="20578"/>
        <pc:sldMkLst>
          <pc:docMk/>
          <pc:sldMk cId="1658326960" sldId="268"/>
        </pc:sldMkLst>
        <pc:spChg chg="mod">
          <ac:chgData name="Timo Latikka" userId="9b798dc8-57c4-40f9-9880-e04c39294d0d" providerId="ADAL" clId="{86F678B8-AB02-4D4C-A6A7-20C922112CEE}" dt="2020-10-03T10:44:32.240" v="323" actId="20578"/>
          <ac:spMkLst>
            <pc:docMk/>
            <pc:sldMk cId="1658326960" sldId="268"/>
            <ac:spMk id="3" creationId="{94419F24-5FA0-4B6F-B9C4-4A4448DFEEE6}"/>
          </ac:spMkLst>
        </pc:spChg>
      </pc:sldChg>
      <pc:sldChg chg="addSp delSp modSp add">
        <pc:chgData name="Timo Latikka" userId="9b798dc8-57c4-40f9-9880-e04c39294d0d" providerId="ADAL" clId="{86F678B8-AB02-4D4C-A6A7-20C922112CEE}" dt="2020-10-03T10:40:28.006" v="311" actId="13926"/>
        <pc:sldMkLst>
          <pc:docMk/>
          <pc:sldMk cId="178190241" sldId="274"/>
        </pc:sldMkLst>
        <pc:spChg chg="mod">
          <ac:chgData name="Timo Latikka" userId="9b798dc8-57c4-40f9-9880-e04c39294d0d" providerId="ADAL" clId="{86F678B8-AB02-4D4C-A6A7-20C922112CEE}" dt="2020-10-03T10:34:34.765" v="49" actId="20577"/>
          <ac:spMkLst>
            <pc:docMk/>
            <pc:sldMk cId="178190241" sldId="274"/>
            <ac:spMk id="2" creationId="{9BB4896D-F2D2-4846-BC04-8720A2306B5E}"/>
          </ac:spMkLst>
        </pc:spChg>
        <pc:spChg chg="del mod">
          <ac:chgData name="Timo Latikka" userId="9b798dc8-57c4-40f9-9880-e04c39294d0d" providerId="ADAL" clId="{86F678B8-AB02-4D4C-A6A7-20C922112CEE}" dt="2020-10-03T10:35:45.300" v="50" actId="1032"/>
          <ac:spMkLst>
            <pc:docMk/>
            <pc:sldMk cId="178190241" sldId="274"/>
            <ac:spMk id="3" creationId="{94419F24-5FA0-4B6F-B9C4-4A4448DFEEE6}"/>
          </ac:spMkLst>
        </pc:spChg>
        <pc:spChg chg="add mod">
          <ac:chgData name="Timo Latikka" userId="9b798dc8-57c4-40f9-9880-e04c39294d0d" providerId="ADAL" clId="{86F678B8-AB02-4D4C-A6A7-20C922112CEE}" dt="2020-10-03T10:40:28.006" v="311" actId="13926"/>
          <ac:spMkLst>
            <pc:docMk/>
            <pc:sldMk cId="178190241" sldId="274"/>
            <ac:spMk id="5" creationId="{E4CA32C0-CF9C-4108-B0AF-49C003065A61}"/>
          </ac:spMkLst>
        </pc:spChg>
        <pc:graphicFrameChg chg="add mod">
          <ac:chgData name="Timo Latikka" userId="9b798dc8-57c4-40f9-9880-e04c39294d0d" providerId="ADAL" clId="{86F678B8-AB02-4D4C-A6A7-20C922112CEE}" dt="2020-10-03T10:37:48.609" v="226" actId="20577"/>
          <ac:graphicFrameMkLst>
            <pc:docMk/>
            <pc:sldMk cId="178190241" sldId="274"/>
            <ac:graphicFrameMk id="4" creationId="{6D01AD91-6CA0-4397-B1F1-F49B788C5871}"/>
          </ac:graphicFrameMkLst>
        </pc:graphicFrameChg>
      </pc:sldChg>
      <pc:sldChg chg="modSp add">
        <pc:chgData name="Timo Latikka" userId="9b798dc8-57c4-40f9-9880-e04c39294d0d" providerId="ADAL" clId="{86F678B8-AB02-4D4C-A6A7-20C922112CEE}" dt="2020-10-03T10:48:49.239" v="396" actId="403"/>
        <pc:sldMkLst>
          <pc:docMk/>
          <pc:sldMk cId="110618405" sldId="275"/>
        </pc:sldMkLst>
        <pc:spChg chg="mod">
          <ac:chgData name="Timo Latikka" userId="9b798dc8-57c4-40f9-9880-e04c39294d0d" providerId="ADAL" clId="{86F678B8-AB02-4D4C-A6A7-20C922112CEE}" dt="2020-10-03T10:47:16.050" v="373" actId="20577"/>
          <ac:spMkLst>
            <pc:docMk/>
            <pc:sldMk cId="110618405" sldId="275"/>
            <ac:spMk id="2" creationId="{9BB4896D-F2D2-4846-BC04-8720A2306B5E}"/>
          </ac:spMkLst>
        </pc:spChg>
        <pc:spChg chg="mod">
          <ac:chgData name="Timo Latikka" userId="9b798dc8-57c4-40f9-9880-e04c39294d0d" providerId="ADAL" clId="{86F678B8-AB02-4D4C-A6A7-20C922112CEE}" dt="2020-10-03T10:48:49.239" v="396" actId="403"/>
          <ac:spMkLst>
            <pc:docMk/>
            <pc:sldMk cId="110618405" sldId="275"/>
            <ac:spMk id="3" creationId="{94419F24-5FA0-4B6F-B9C4-4A4448DFEEE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BE5C95-D4DB-41B9-9463-C4020EEA887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793919FA-35F4-430C-94AC-0CC0A4196F5D}">
      <dgm:prSet phldrT="[Teksti]"/>
      <dgm:spPr/>
      <dgm:t>
        <a:bodyPr/>
        <a:lstStyle/>
        <a:p>
          <a:r>
            <a:rPr lang="fi-FI" dirty="0"/>
            <a:t>Antidoping</a:t>
          </a:r>
        </a:p>
      </dgm:t>
    </dgm:pt>
    <dgm:pt modelId="{11A2C9C1-10A3-4C6B-80F3-B15A68A2E660}" type="parTrans" cxnId="{B4AF9095-EE17-409F-9151-402D91197810}">
      <dgm:prSet/>
      <dgm:spPr/>
      <dgm:t>
        <a:bodyPr/>
        <a:lstStyle/>
        <a:p>
          <a:endParaRPr lang="fi-FI"/>
        </a:p>
      </dgm:t>
    </dgm:pt>
    <dgm:pt modelId="{19309FED-E471-4834-ADF4-FECD521682B1}" type="sibTrans" cxnId="{B4AF9095-EE17-409F-9151-402D91197810}">
      <dgm:prSet/>
      <dgm:spPr/>
      <dgm:t>
        <a:bodyPr/>
        <a:lstStyle/>
        <a:p>
          <a:endParaRPr lang="fi-FI"/>
        </a:p>
      </dgm:t>
    </dgm:pt>
    <dgm:pt modelId="{0A272C22-3B5F-4BD7-9C94-AF808B3A430E}">
      <dgm:prSet phldrT="[Teksti]"/>
      <dgm:spPr/>
      <dgm:t>
        <a:bodyPr/>
        <a:lstStyle/>
        <a:p>
          <a:r>
            <a:rPr lang="fi-FI" dirty="0"/>
            <a:t>ADT kurinpitoelin</a:t>
          </a:r>
        </a:p>
      </dgm:t>
    </dgm:pt>
    <dgm:pt modelId="{9720578B-4ECA-4ACF-BBBA-A59036DAB3A6}" type="parTrans" cxnId="{FF667E47-50A1-4CE7-B9DF-2202660E75CA}">
      <dgm:prSet/>
      <dgm:spPr/>
      <dgm:t>
        <a:bodyPr/>
        <a:lstStyle/>
        <a:p>
          <a:endParaRPr lang="fi-FI"/>
        </a:p>
      </dgm:t>
    </dgm:pt>
    <dgm:pt modelId="{F93AB4CD-451D-4300-874F-3EADF3819EEF}" type="sibTrans" cxnId="{FF667E47-50A1-4CE7-B9DF-2202660E75CA}">
      <dgm:prSet/>
      <dgm:spPr/>
      <dgm:t>
        <a:bodyPr/>
        <a:lstStyle/>
        <a:p>
          <a:endParaRPr lang="fi-FI"/>
        </a:p>
      </dgm:t>
    </dgm:pt>
    <dgm:pt modelId="{7211287E-7B25-494A-A199-14EDFDAFB4C3}">
      <dgm:prSet phldrT="[Teksti]"/>
      <dgm:spPr/>
      <dgm:t>
        <a:bodyPr/>
        <a:lstStyle/>
        <a:p>
          <a:r>
            <a:rPr lang="fi-FI" dirty="0"/>
            <a:t>Eettiset asiat</a:t>
          </a:r>
        </a:p>
      </dgm:t>
    </dgm:pt>
    <dgm:pt modelId="{2AC03CBE-3E17-465D-BB09-2857CBF6C195}" type="parTrans" cxnId="{BD24EF2F-6409-488C-A9FA-BE6A33FA3273}">
      <dgm:prSet/>
      <dgm:spPr/>
      <dgm:t>
        <a:bodyPr/>
        <a:lstStyle/>
        <a:p>
          <a:endParaRPr lang="fi-FI"/>
        </a:p>
      </dgm:t>
    </dgm:pt>
    <dgm:pt modelId="{42E71FFC-CB24-40EA-B97D-E802DBD9C268}" type="sibTrans" cxnId="{BD24EF2F-6409-488C-A9FA-BE6A33FA3273}">
      <dgm:prSet/>
      <dgm:spPr/>
      <dgm:t>
        <a:bodyPr/>
        <a:lstStyle/>
        <a:p>
          <a:endParaRPr lang="fi-FI"/>
        </a:p>
      </dgm:t>
    </dgm:pt>
    <dgm:pt modelId="{E1462DC6-AE69-489B-BEF2-0231B2076427}">
      <dgm:prSet phldrT="[Teksti]"/>
      <dgm:spPr/>
      <dgm:t>
        <a:bodyPr/>
        <a:lstStyle/>
        <a:p>
          <a:r>
            <a:rPr lang="fi-FI" dirty="0"/>
            <a:t>SUEK/OK kuripitoelin</a:t>
          </a:r>
        </a:p>
      </dgm:t>
    </dgm:pt>
    <dgm:pt modelId="{B6EC8E32-040C-4914-8F78-F75D76FDCE2C}" type="parTrans" cxnId="{4B4FC48B-3A60-4B06-AF94-1AFFF3A9528E}">
      <dgm:prSet/>
      <dgm:spPr/>
      <dgm:t>
        <a:bodyPr/>
        <a:lstStyle/>
        <a:p>
          <a:endParaRPr lang="fi-FI"/>
        </a:p>
      </dgm:t>
    </dgm:pt>
    <dgm:pt modelId="{E32E0F98-A548-4879-8422-4845B49707FB}" type="sibTrans" cxnId="{4B4FC48B-3A60-4B06-AF94-1AFFF3A9528E}">
      <dgm:prSet/>
      <dgm:spPr/>
      <dgm:t>
        <a:bodyPr/>
        <a:lstStyle/>
        <a:p>
          <a:endParaRPr lang="fi-FI"/>
        </a:p>
      </dgm:t>
    </dgm:pt>
    <dgm:pt modelId="{EEE004F7-2DE3-4FF5-B20F-B59BE263F216}">
      <dgm:prSet phldrT="[Teksti]"/>
      <dgm:spPr/>
      <dgm:t>
        <a:bodyPr/>
        <a:lstStyle/>
        <a:p>
          <a:r>
            <a:rPr lang="fi-FI" dirty="0"/>
            <a:t>Kilpailu-/muut asiat</a:t>
          </a:r>
        </a:p>
      </dgm:t>
    </dgm:pt>
    <dgm:pt modelId="{93C5F805-43EE-4086-A756-B2C852945FAF}" type="parTrans" cxnId="{0FB07792-C73D-458D-919F-D4D0B2F1BD01}">
      <dgm:prSet/>
      <dgm:spPr/>
      <dgm:t>
        <a:bodyPr/>
        <a:lstStyle/>
        <a:p>
          <a:endParaRPr lang="fi-FI"/>
        </a:p>
      </dgm:t>
    </dgm:pt>
    <dgm:pt modelId="{3C493E0A-B9BE-449E-86FF-1DE99D01343B}" type="sibTrans" cxnId="{0FB07792-C73D-458D-919F-D4D0B2F1BD01}">
      <dgm:prSet/>
      <dgm:spPr/>
      <dgm:t>
        <a:bodyPr/>
        <a:lstStyle/>
        <a:p>
          <a:endParaRPr lang="fi-FI"/>
        </a:p>
      </dgm:t>
    </dgm:pt>
    <dgm:pt modelId="{7A390E21-53C0-4196-9A06-E8F34676563D}">
      <dgm:prSet phldrT="[Teksti]"/>
      <dgm:spPr/>
      <dgm:t>
        <a:bodyPr/>
        <a:lstStyle/>
        <a:p>
          <a:r>
            <a:rPr lang="fi-FI" dirty="0"/>
            <a:t>SIL-hallitus</a:t>
          </a:r>
        </a:p>
      </dgm:t>
    </dgm:pt>
    <dgm:pt modelId="{0DD61868-6266-4A8E-8AD0-8FA2EBCD820F}" type="parTrans" cxnId="{8DCD7B60-CB46-4F26-9633-AAF3C5A5CEED}">
      <dgm:prSet/>
      <dgm:spPr/>
      <dgm:t>
        <a:bodyPr/>
        <a:lstStyle/>
        <a:p>
          <a:endParaRPr lang="fi-FI"/>
        </a:p>
      </dgm:t>
    </dgm:pt>
    <dgm:pt modelId="{E9084E43-4969-4497-AFE3-FA76F242CE4E}" type="sibTrans" cxnId="{8DCD7B60-CB46-4F26-9633-AAF3C5A5CEED}">
      <dgm:prSet/>
      <dgm:spPr/>
      <dgm:t>
        <a:bodyPr/>
        <a:lstStyle/>
        <a:p>
          <a:endParaRPr lang="fi-FI"/>
        </a:p>
      </dgm:t>
    </dgm:pt>
    <dgm:pt modelId="{844F2DA1-CE1A-44A4-94E8-8CF79C5244EC}" type="pres">
      <dgm:prSet presAssocID="{0ABE5C95-D4DB-41B9-9463-C4020EEA887B}" presName="Name0" presStyleCnt="0">
        <dgm:presLayoutVars>
          <dgm:dir/>
          <dgm:animLvl val="lvl"/>
          <dgm:resizeHandles val="exact"/>
        </dgm:presLayoutVars>
      </dgm:prSet>
      <dgm:spPr/>
    </dgm:pt>
    <dgm:pt modelId="{C71CB071-C233-4E7C-AFE7-39B6DF73EB0F}" type="pres">
      <dgm:prSet presAssocID="{793919FA-35F4-430C-94AC-0CC0A4196F5D}" presName="composite" presStyleCnt="0"/>
      <dgm:spPr/>
    </dgm:pt>
    <dgm:pt modelId="{552F5EAD-DC05-457B-8FB6-0633BFB1606E}" type="pres">
      <dgm:prSet presAssocID="{793919FA-35F4-430C-94AC-0CC0A4196F5D}" presName="parTx" presStyleLbl="alignNode1" presStyleIdx="0" presStyleCnt="3">
        <dgm:presLayoutVars>
          <dgm:chMax val="0"/>
          <dgm:chPref val="0"/>
          <dgm:bulletEnabled val="1"/>
        </dgm:presLayoutVars>
      </dgm:prSet>
      <dgm:spPr/>
    </dgm:pt>
    <dgm:pt modelId="{B30ACAFB-5D3E-4BA9-9E93-00EDACAB5CC4}" type="pres">
      <dgm:prSet presAssocID="{793919FA-35F4-430C-94AC-0CC0A4196F5D}" presName="desTx" presStyleLbl="alignAccFollowNode1" presStyleIdx="0" presStyleCnt="3">
        <dgm:presLayoutVars>
          <dgm:bulletEnabled val="1"/>
        </dgm:presLayoutVars>
      </dgm:prSet>
      <dgm:spPr/>
    </dgm:pt>
    <dgm:pt modelId="{6F32DAD5-E438-4B90-9AD5-AE31743CF0AA}" type="pres">
      <dgm:prSet presAssocID="{19309FED-E471-4834-ADF4-FECD521682B1}" presName="space" presStyleCnt="0"/>
      <dgm:spPr/>
    </dgm:pt>
    <dgm:pt modelId="{2B237702-BADC-491E-B33A-99D5A100952E}" type="pres">
      <dgm:prSet presAssocID="{7211287E-7B25-494A-A199-14EDFDAFB4C3}" presName="composite" presStyleCnt="0"/>
      <dgm:spPr/>
    </dgm:pt>
    <dgm:pt modelId="{3D86FDC4-15E4-4991-AF7D-75070A3A74F4}" type="pres">
      <dgm:prSet presAssocID="{7211287E-7B25-494A-A199-14EDFDAFB4C3}" presName="parTx" presStyleLbl="alignNode1" presStyleIdx="1" presStyleCnt="3">
        <dgm:presLayoutVars>
          <dgm:chMax val="0"/>
          <dgm:chPref val="0"/>
          <dgm:bulletEnabled val="1"/>
        </dgm:presLayoutVars>
      </dgm:prSet>
      <dgm:spPr/>
    </dgm:pt>
    <dgm:pt modelId="{6A7DF8E1-E2A6-4120-87B7-1E086B07B4B6}" type="pres">
      <dgm:prSet presAssocID="{7211287E-7B25-494A-A199-14EDFDAFB4C3}" presName="desTx" presStyleLbl="alignAccFollowNode1" presStyleIdx="1" presStyleCnt="3">
        <dgm:presLayoutVars>
          <dgm:bulletEnabled val="1"/>
        </dgm:presLayoutVars>
      </dgm:prSet>
      <dgm:spPr/>
    </dgm:pt>
    <dgm:pt modelId="{B085F2FB-0870-4878-A90C-01589634A0E9}" type="pres">
      <dgm:prSet presAssocID="{42E71FFC-CB24-40EA-B97D-E802DBD9C268}" presName="space" presStyleCnt="0"/>
      <dgm:spPr/>
    </dgm:pt>
    <dgm:pt modelId="{E80935DE-B42B-47B4-AE8F-0C5CD65318DA}" type="pres">
      <dgm:prSet presAssocID="{EEE004F7-2DE3-4FF5-B20F-B59BE263F216}" presName="composite" presStyleCnt="0"/>
      <dgm:spPr/>
    </dgm:pt>
    <dgm:pt modelId="{C41FE3A0-6F7F-482C-B031-3E710E57937A}" type="pres">
      <dgm:prSet presAssocID="{EEE004F7-2DE3-4FF5-B20F-B59BE263F216}" presName="parTx" presStyleLbl="alignNode1" presStyleIdx="2" presStyleCnt="3">
        <dgm:presLayoutVars>
          <dgm:chMax val="0"/>
          <dgm:chPref val="0"/>
          <dgm:bulletEnabled val="1"/>
        </dgm:presLayoutVars>
      </dgm:prSet>
      <dgm:spPr/>
    </dgm:pt>
    <dgm:pt modelId="{968EDEA0-ECCD-4E6A-BED0-7934501F14A9}" type="pres">
      <dgm:prSet presAssocID="{EEE004F7-2DE3-4FF5-B20F-B59BE263F216}" presName="desTx" presStyleLbl="alignAccFollowNode1" presStyleIdx="2" presStyleCnt="3">
        <dgm:presLayoutVars>
          <dgm:bulletEnabled val="1"/>
        </dgm:presLayoutVars>
      </dgm:prSet>
      <dgm:spPr/>
    </dgm:pt>
  </dgm:ptLst>
  <dgm:cxnLst>
    <dgm:cxn modelId="{97DFFE1C-485B-43A9-AD16-85D50E5D274F}" type="presOf" srcId="{0ABE5C95-D4DB-41B9-9463-C4020EEA887B}" destId="{844F2DA1-CE1A-44A4-94E8-8CF79C5244EC}" srcOrd="0" destOrd="0" presId="urn:microsoft.com/office/officeart/2005/8/layout/hList1"/>
    <dgm:cxn modelId="{BD24EF2F-6409-488C-A9FA-BE6A33FA3273}" srcId="{0ABE5C95-D4DB-41B9-9463-C4020EEA887B}" destId="{7211287E-7B25-494A-A199-14EDFDAFB4C3}" srcOrd="1" destOrd="0" parTransId="{2AC03CBE-3E17-465D-BB09-2857CBF6C195}" sibTransId="{42E71FFC-CB24-40EA-B97D-E802DBD9C268}"/>
    <dgm:cxn modelId="{8DCD7B60-CB46-4F26-9633-AAF3C5A5CEED}" srcId="{EEE004F7-2DE3-4FF5-B20F-B59BE263F216}" destId="{7A390E21-53C0-4196-9A06-E8F34676563D}" srcOrd="0" destOrd="0" parTransId="{0DD61868-6266-4A8E-8AD0-8FA2EBCD820F}" sibTransId="{E9084E43-4969-4497-AFE3-FA76F242CE4E}"/>
    <dgm:cxn modelId="{FF667E47-50A1-4CE7-B9DF-2202660E75CA}" srcId="{793919FA-35F4-430C-94AC-0CC0A4196F5D}" destId="{0A272C22-3B5F-4BD7-9C94-AF808B3A430E}" srcOrd="0" destOrd="0" parTransId="{9720578B-4ECA-4ACF-BBBA-A59036DAB3A6}" sibTransId="{F93AB4CD-451D-4300-874F-3EADF3819EEF}"/>
    <dgm:cxn modelId="{4B4FC48B-3A60-4B06-AF94-1AFFF3A9528E}" srcId="{7211287E-7B25-494A-A199-14EDFDAFB4C3}" destId="{E1462DC6-AE69-489B-BEF2-0231B2076427}" srcOrd="0" destOrd="0" parTransId="{B6EC8E32-040C-4914-8F78-F75D76FDCE2C}" sibTransId="{E32E0F98-A548-4879-8422-4845B49707FB}"/>
    <dgm:cxn modelId="{0FB07792-C73D-458D-919F-D4D0B2F1BD01}" srcId="{0ABE5C95-D4DB-41B9-9463-C4020EEA887B}" destId="{EEE004F7-2DE3-4FF5-B20F-B59BE263F216}" srcOrd="2" destOrd="0" parTransId="{93C5F805-43EE-4086-A756-B2C852945FAF}" sibTransId="{3C493E0A-B9BE-449E-86FF-1DE99D01343B}"/>
    <dgm:cxn modelId="{B4AF9095-EE17-409F-9151-402D91197810}" srcId="{0ABE5C95-D4DB-41B9-9463-C4020EEA887B}" destId="{793919FA-35F4-430C-94AC-0CC0A4196F5D}" srcOrd="0" destOrd="0" parTransId="{11A2C9C1-10A3-4C6B-80F3-B15A68A2E660}" sibTransId="{19309FED-E471-4834-ADF4-FECD521682B1}"/>
    <dgm:cxn modelId="{1977EEA2-2FBD-4312-98F1-DC9D93E712A2}" type="presOf" srcId="{EEE004F7-2DE3-4FF5-B20F-B59BE263F216}" destId="{C41FE3A0-6F7F-482C-B031-3E710E57937A}" srcOrd="0" destOrd="0" presId="urn:microsoft.com/office/officeart/2005/8/layout/hList1"/>
    <dgm:cxn modelId="{A7880DAD-B600-4050-80CE-DBABB872C157}" type="presOf" srcId="{0A272C22-3B5F-4BD7-9C94-AF808B3A430E}" destId="{B30ACAFB-5D3E-4BA9-9E93-00EDACAB5CC4}" srcOrd="0" destOrd="0" presId="urn:microsoft.com/office/officeart/2005/8/layout/hList1"/>
    <dgm:cxn modelId="{C1CA20AD-E391-4872-A037-08CA7FEB4A56}" type="presOf" srcId="{E1462DC6-AE69-489B-BEF2-0231B2076427}" destId="{6A7DF8E1-E2A6-4120-87B7-1E086B07B4B6}" srcOrd="0" destOrd="0" presId="urn:microsoft.com/office/officeart/2005/8/layout/hList1"/>
    <dgm:cxn modelId="{7AD916C2-B9B1-44E3-86F4-53974E5A0E59}" type="presOf" srcId="{7211287E-7B25-494A-A199-14EDFDAFB4C3}" destId="{3D86FDC4-15E4-4991-AF7D-75070A3A74F4}" srcOrd="0" destOrd="0" presId="urn:microsoft.com/office/officeart/2005/8/layout/hList1"/>
    <dgm:cxn modelId="{CBAD0FD8-CA39-4FE6-B572-B43F23C6B9F9}" type="presOf" srcId="{7A390E21-53C0-4196-9A06-E8F34676563D}" destId="{968EDEA0-ECCD-4E6A-BED0-7934501F14A9}" srcOrd="0" destOrd="0" presId="urn:microsoft.com/office/officeart/2005/8/layout/hList1"/>
    <dgm:cxn modelId="{68B687E7-F671-4947-8010-7319A8E899DC}" type="presOf" srcId="{793919FA-35F4-430C-94AC-0CC0A4196F5D}" destId="{552F5EAD-DC05-457B-8FB6-0633BFB1606E}" srcOrd="0" destOrd="0" presId="urn:microsoft.com/office/officeart/2005/8/layout/hList1"/>
    <dgm:cxn modelId="{406D03A6-FFC6-48A3-B6A7-3C56F4FF4BF1}" type="presParOf" srcId="{844F2DA1-CE1A-44A4-94E8-8CF79C5244EC}" destId="{C71CB071-C233-4E7C-AFE7-39B6DF73EB0F}" srcOrd="0" destOrd="0" presId="urn:microsoft.com/office/officeart/2005/8/layout/hList1"/>
    <dgm:cxn modelId="{E5BCF964-E6BA-4963-93B4-E2B6B3A7C11F}" type="presParOf" srcId="{C71CB071-C233-4E7C-AFE7-39B6DF73EB0F}" destId="{552F5EAD-DC05-457B-8FB6-0633BFB1606E}" srcOrd="0" destOrd="0" presId="urn:microsoft.com/office/officeart/2005/8/layout/hList1"/>
    <dgm:cxn modelId="{993AFAC7-D1F1-4F89-9CAA-188F405740D8}" type="presParOf" srcId="{C71CB071-C233-4E7C-AFE7-39B6DF73EB0F}" destId="{B30ACAFB-5D3E-4BA9-9E93-00EDACAB5CC4}" srcOrd="1" destOrd="0" presId="urn:microsoft.com/office/officeart/2005/8/layout/hList1"/>
    <dgm:cxn modelId="{AEBC70DD-EC3C-48E3-B5F1-3208DA3782B2}" type="presParOf" srcId="{844F2DA1-CE1A-44A4-94E8-8CF79C5244EC}" destId="{6F32DAD5-E438-4B90-9AD5-AE31743CF0AA}" srcOrd="1" destOrd="0" presId="urn:microsoft.com/office/officeart/2005/8/layout/hList1"/>
    <dgm:cxn modelId="{BE2CDB1E-DAA8-4C17-91F7-FE974240E46E}" type="presParOf" srcId="{844F2DA1-CE1A-44A4-94E8-8CF79C5244EC}" destId="{2B237702-BADC-491E-B33A-99D5A100952E}" srcOrd="2" destOrd="0" presId="urn:microsoft.com/office/officeart/2005/8/layout/hList1"/>
    <dgm:cxn modelId="{38934EC8-5D7B-45E5-AB72-49C2433F2013}" type="presParOf" srcId="{2B237702-BADC-491E-B33A-99D5A100952E}" destId="{3D86FDC4-15E4-4991-AF7D-75070A3A74F4}" srcOrd="0" destOrd="0" presId="urn:microsoft.com/office/officeart/2005/8/layout/hList1"/>
    <dgm:cxn modelId="{F498F64D-0ED0-4E1D-9E5E-D04251F54685}" type="presParOf" srcId="{2B237702-BADC-491E-B33A-99D5A100952E}" destId="{6A7DF8E1-E2A6-4120-87B7-1E086B07B4B6}" srcOrd="1" destOrd="0" presId="urn:microsoft.com/office/officeart/2005/8/layout/hList1"/>
    <dgm:cxn modelId="{08880106-E6DD-46E7-8051-77FADC1A93EC}" type="presParOf" srcId="{844F2DA1-CE1A-44A4-94E8-8CF79C5244EC}" destId="{B085F2FB-0870-4878-A90C-01589634A0E9}" srcOrd="3" destOrd="0" presId="urn:microsoft.com/office/officeart/2005/8/layout/hList1"/>
    <dgm:cxn modelId="{71105926-294E-47DB-86BE-FFEE17ABAC50}" type="presParOf" srcId="{844F2DA1-CE1A-44A4-94E8-8CF79C5244EC}" destId="{E80935DE-B42B-47B4-AE8F-0C5CD65318DA}" srcOrd="4" destOrd="0" presId="urn:microsoft.com/office/officeart/2005/8/layout/hList1"/>
    <dgm:cxn modelId="{5B34A52F-3E65-4F55-8F43-A8CD37DC7BF4}" type="presParOf" srcId="{E80935DE-B42B-47B4-AE8F-0C5CD65318DA}" destId="{C41FE3A0-6F7F-482C-B031-3E710E57937A}" srcOrd="0" destOrd="0" presId="urn:microsoft.com/office/officeart/2005/8/layout/hList1"/>
    <dgm:cxn modelId="{4BDC3081-5D1A-4FFB-989C-E669FF46BFD9}" type="presParOf" srcId="{E80935DE-B42B-47B4-AE8F-0C5CD65318DA}" destId="{968EDEA0-ECCD-4E6A-BED0-7934501F14A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2F5EAD-DC05-457B-8FB6-0633BFB1606E}">
      <dsp:nvSpPr>
        <dsp:cNvPr id="0" name=""/>
        <dsp:cNvSpPr/>
      </dsp:nvSpPr>
      <dsp:spPr>
        <a:xfrm>
          <a:off x="2611" y="1054778"/>
          <a:ext cx="2546635" cy="1012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i-FI" sz="2800" kern="1200" dirty="0"/>
            <a:t>Antidoping</a:t>
          </a:r>
        </a:p>
      </dsp:txBody>
      <dsp:txXfrm>
        <a:off x="2611" y="1054778"/>
        <a:ext cx="2546635" cy="1012021"/>
      </dsp:txXfrm>
    </dsp:sp>
    <dsp:sp modelId="{B30ACAFB-5D3E-4BA9-9E93-00EDACAB5CC4}">
      <dsp:nvSpPr>
        <dsp:cNvPr id="0" name=""/>
        <dsp:cNvSpPr/>
      </dsp:nvSpPr>
      <dsp:spPr>
        <a:xfrm>
          <a:off x="2611" y="2066799"/>
          <a:ext cx="2546635" cy="12297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fi-FI" sz="2800" kern="1200" dirty="0"/>
            <a:t>ADT kurinpitoelin</a:t>
          </a:r>
        </a:p>
      </dsp:txBody>
      <dsp:txXfrm>
        <a:off x="2611" y="2066799"/>
        <a:ext cx="2546635" cy="1229759"/>
      </dsp:txXfrm>
    </dsp:sp>
    <dsp:sp modelId="{3D86FDC4-15E4-4991-AF7D-75070A3A74F4}">
      <dsp:nvSpPr>
        <dsp:cNvPr id="0" name=""/>
        <dsp:cNvSpPr/>
      </dsp:nvSpPr>
      <dsp:spPr>
        <a:xfrm>
          <a:off x="2905775" y="1054778"/>
          <a:ext cx="2546635" cy="1012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i-FI" sz="2800" kern="1200" dirty="0"/>
            <a:t>Eettiset asiat</a:t>
          </a:r>
        </a:p>
      </dsp:txBody>
      <dsp:txXfrm>
        <a:off x="2905775" y="1054778"/>
        <a:ext cx="2546635" cy="1012021"/>
      </dsp:txXfrm>
    </dsp:sp>
    <dsp:sp modelId="{6A7DF8E1-E2A6-4120-87B7-1E086B07B4B6}">
      <dsp:nvSpPr>
        <dsp:cNvPr id="0" name=""/>
        <dsp:cNvSpPr/>
      </dsp:nvSpPr>
      <dsp:spPr>
        <a:xfrm>
          <a:off x="2905775" y="2066799"/>
          <a:ext cx="2546635" cy="12297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fi-FI" sz="2800" kern="1200" dirty="0"/>
            <a:t>SUEK/OK kuripitoelin</a:t>
          </a:r>
        </a:p>
      </dsp:txBody>
      <dsp:txXfrm>
        <a:off x="2905775" y="2066799"/>
        <a:ext cx="2546635" cy="1229759"/>
      </dsp:txXfrm>
    </dsp:sp>
    <dsp:sp modelId="{C41FE3A0-6F7F-482C-B031-3E710E57937A}">
      <dsp:nvSpPr>
        <dsp:cNvPr id="0" name=""/>
        <dsp:cNvSpPr/>
      </dsp:nvSpPr>
      <dsp:spPr>
        <a:xfrm>
          <a:off x="5808939" y="1054778"/>
          <a:ext cx="2546635" cy="101202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fi-FI" sz="2800" kern="1200" dirty="0"/>
            <a:t>Kilpailu-/muut asiat</a:t>
          </a:r>
        </a:p>
      </dsp:txBody>
      <dsp:txXfrm>
        <a:off x="5808939" y="1054778"/>
        <a:ext cx="2546635" cy="1012021"/>
      </dsp:txXfrm>
    </dsp:sp>
    <dsp:sp modelId="{968EDEA0-ECCD-4E6A-BED0-7934501F14A9}">
      <dsp:nvSpPr>
        <dsp:cNvPr id="0" name=""/>
        <dsp:cNvSpPr/>
      </dsp:nvSpPr>
      <dsp:spPr>
        <a:xfrm>
          <a:off x="5808939" y="2066799"/>
          <a:ext cx="2546635" cy="12297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fi-FI" sz="2800" kern="1200" dirty="0"/>
            <a:t>SIL-hallitus</a:t>
          </a:r>
        </a:p>
      </dsp:txBody>
      <dsp:txXfrm>
        <a:off x="5808939" y="2066799"/>
        <a:ext cx="2546635" cy="122975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640E2-175C-4A33-A786-ED9BE1E6F7F7}" type="datetimeFigureOut">
              <a:rPr lang="fi-FI" smtClean="0"/>
              <a:t>3.10.2020</a:t>
            </a:fld>
            <a:endParaRPr lang="fi-FI"/>
          </a:p>
        </p:txBody>
      </p:sp>
      <p:sp>
        <p:nvSpPr>
          <p:cNvPr id="4" name="Dian kuvan paikkamerkki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3775A-A326-492E-9241-8514A2E7DD1E}" type="slidenum">
              <a:rPr lang="fi-FI" smtClean="0"/>
              <a:t>‹#›</a:t>
            </a:fld>
            <a:endParaRPr lang="fi-FI"/>
          </a:p>
        </p:txBody>
      </p:sp>
    </p:spTree>
    <p:extLst>
      <p:ext uri="{BB962C8B-B14F-4D97-AF65-F5344CB8AC3E}">
        <p14:creationId xmlns:p14="http://schemas.microsoft.com/office/powerpoint/2010/main" val="69632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1</a:t>
            </a:fld>
            <a:endParaRPr lang="fi-FI"/>
          </a:p>
        </p:txBody>
      </p:sp>
    </p:spTree>
    <p:extLst>
      <p:ext uri="{BB962C8B-B14F-4D97-AF65-F5344CB8AC3E}">
        <p14:creationId xmlns:p14="http://schemas.microsoft.com/office/powerpoint/2010/main" val="1803981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11</a:t>
            </a:fld>
            <a:endParaRPr lang="fi-FI"/>
          </a:p>
        </p:txBody>
      </p:sp>
    </p:spTree>
    <p:extLst>
      <p:ext uri="{BB962C8B-B14F-4D97-AF65-F5344CB8AC3E}">
        <p14:creationId xmlns:p14="http://schemas.microsoft.com/office/powerpoint/2010/main" val="982973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12</a:t>
            </a:fld>
            <a:endParaRPr lang="fi-FI"/>
          </a:p>
        </p:txBody>
      </p:sp>
    </p:spTree>
    <p:extLst>
      <p:ext uri="{BB962C8B-B14F-4D97-AF65-F5344CB8AC3E}">
        <p14:creationId xmlns:p14="http://schemas.microsoft.com/office/powerpoint/2010/main" val="975124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13</a:t>
            </a:fld>
            <a:endParaRPr lang="fi-FI"/>
          </a:p>
        </p:txBody>
      </p:sp>
    </p:spTree>
    <p:extLst>
      <p:ext uri="{BB962C8B-B14F-4D97-AF65-F5344CB8AC3E}">
        <p14:creationId xmlns:p14="http://schemas.microsoft.com/office/powerpoint/2010/main" val="405101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Mitkä ovat liiton kokouksia: sääntömääräiset kokoukset: kevätkokous ja syyskokous sekä mahdollinen ylimääräinen liiton kokous</a:t>
            </a:r>
          </a:p>
          <a:p>
            <a:pPr marL="171450" indent="-171450">
              <a:buFontTx/>
              <a:buChar char="-"/>
            </a:pPr>
            <a:r>
              <a:rPr lang="fi-FI" dirty="0"/>
              <a:t>Mitkä eivät ole: muut</a:t>
            </a:r>
          </a:p>
          <a:p>
            <a:pPr marL="628650" lvl="1" indent="-171450">
              <a:buFontTx/>
              <a:buChar char="-"/>
            </a:pPr>
            <a:r>
              <a:rPr lang="fi-FI" dirty="0"/>
              <a:t>Hallitus, lajitoimikunta, työryhmät… </a:t>
            </a:r>
          </a:p>
          <a:p>
            <a:pPr marL="171450" lvl="0" indent="-171450">
              <a:buFontTx/>
              <a:buChar char="-"/>
            </a:pPr>
            <a:r>
              <a:rPr lang="fi-FI" dirty="0"/>
              <a:t>Koronapoikkeuslaki (117/2020) on nyt voimassa kesäkuun loppuun asti, mutta etämahdollisuus poikkeuslain jälkeen edellyttää tämän mahdollistavan kohdan lisäämistä liiton sääntöihin</a:t>
            </a:r>
          </a:p>
        </p:txBody>
      </p:sp>
      <p:sp>
        <p:nvSpPr>
          <p:cNvPr id="4" name="Dian numeron paikkamerkki 3"/>
          <p:cNvSpPr>
            <a:spLocks noGrp="1"/>
          </p:cNvSpPr>
          <p:nvPr>
            <p:ph type="sldNum" sz="quarter" idx="5"/>
          </p:nvPr>
        </p:nvSpPr>
        <p:spPr/>
        <p:txBody>
          <a:bodyPr/>
          <a:lstStyle/>
          <a:p>
            <a:fld id="{3913775A-A326-492E-9241-8514A2E7DD1E}" type="slidenum">
              <a:rPr lang="fi-FI" smtClean="0"/>
              <a:t>3</a:t>
            </a:fld>
            <a:endParaRPr lang="fi-FI"/>
          </a:p>
        </p:txBody>
      </p:sp>
    </p:spTree>
    <p:extLst>
      <p:ext uri="{BB962C8B-B14F-4D97-AF65-F5344CB8AC3E}">
        <p14:creationId xmlns:p14="http://schemas.microsoft.com/office/powerpoint/2010/main" val="3719197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4</a:t>
            </a:fld>
            <a:endParaRPr lang="fi-FI"/>
          </a:p>
        </p:txBody>
      </p:sp>
    </p:spTree>
    <p:extLst>
      <p:ext uri="{BB962C8B-B14F-4D97-AF65-F5344CB8AC3E}">
        <p14:creationId xmlns:p14="http://schemas.microsoft.com/office/powerpoint/2010/main" val="1169074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5</a:t>
            </a:fld>
            <a:endParaRPr lang="fi-FI"/>
          </a:p>
        </p:txBody>
      </p:sp>
    </p:spTree>
    <p:extLst>
      <p:ext uri="{BB962C8B-B14F-4D97-AF65-F5344CB8AC3E}">
        <p14:creationId xmlns:p14="http://schemas.microsoft.com/office/powerpoint/2010/main" val="4173385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6</a:t>
            </a:fld>
            <a:endParaRPr lang="fi-FI"/>
          </a:p>
        </p:txBody>
      </p:sp>
    </p:spTree>
    <p:extLst>
      <p:ext uri="{BB962C8B-B14F-4D97-AF65-F5344CB8AC3E}">
        <p14:creationId xmlns:p14="http://schemas.microsoft.com/office/powerpoint/2010/main" val="197002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7</a:t>
            </a:fld>
            <a:endParaRPr lang="fi-FI"/>
          </a:p>
        </p:txBody>
      </p:sp>
    </p:spTree>
    <p:extLst>
      <p:ext uri="{BB962C8B-B14F-4D97-AF65-F5344CB8AC3E}">
        <p14:creationId xmlns:p14="http://schemas.microsoft.com/office/powerpoint/2010/main" val="164005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8</a:t>
            </a:fld>
            <a:endParaRPr lang="fi-FI"/>
          </a:p>
        </p:txBody>
      </p:sp>
    </p:spTree>
    <p:extLst>
      <p:ext uri="{BB962C8B-B14F-4D97-AF65-F5344CB8AC3E}">
        <p14:creationId xmlns:p14="http://schemas.microsoft.com/office/powerpoint/2010/main" val="77782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9</a:t>
            </a:fld>
            <a:endParaRPr lang="fi-FI"/>
          </a:p>
        </p:txBody>
      </p:sp>
    </p:spTree>
    <p:extLst>
      <p:ext uri="{BB962C8B-B14F-4D97-AF65-F5344CB8AC3E}">
        <p14:creationId xmlns:p14="http://schemas.microsoft.com/office/powerpoint/2010/main" val="127490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endParaRPr lang="fi-FI" dirty="0"/>
          </a:p>
        </p:txBody>
      </p:sp>
      <p:sp>
        <p:nvSpPr>
          <p:cNvPr id="4" name="Dian numeron paikkamerkki 3"/>
          <p:cNvSpPr>
            <a:spLocks noGrp="1"/>
          </p:cNvSpPr>
          <p:nvPr>
            <p:ph type="sldNum" sz="quarter" idx="5"/>
          </p:nvPr>
        </p:nvSpPr>
        <p:spPr/>
        <p:txBody>
          <a:bodyPr/>
          <a:lstStyle/>
          <a:p>
            <a:fld id="{3913775A-A326-492E-9241-8514A2E7DD1E}" type="slidenum">
              <a:rPr lang="fi-FI" smtClean="0"/>
              <a:t>10</a:t>
            </a:fld>
            <a:endParaRPr lang="fi-FI"/>
          </a:p>
        </p:txBody>
      </p:sp>
    </p:spTree>
    <p:extLst>
      <p:ext uri="{BB962C8B-B14F-4D97-AF65-F5344CB8AC3E}">
        <p14:creationId xmlns:p14="http://schemas.microsoft.com/office/powerpoint/2010/main" val="26419691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Esityksen otsikkodia">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2E125DA-37FD-43B8-8450-6841A6C13DEC}"/>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83" r="-83" b="-2824"/>
          <a:stretch/>
        </p:blipFill>
        <p:spPr>
          <a:xfrm>
            <a:off x="0" y="0"/>
            <a:ext cx="9144000" cy="6858000"/>
          </a:xfrm>
          <a:prstGeom prst="rect">
            <a:avLst/>
          </a:prstGeom>
        </p:spPr>
      </p:pic>
      <p:sp>
        <p:nvSpPr>
          <p:cNvPr id="2" name="Title 1"/>
          <p:cNvSpPr>
            <a:spLocks noGrp="1"/>
          </p:cNvSpPr>
          <p:nvPr>
            <p:ph type="ctrTitle" hasCustomPrompt="1"/>
          </p:nvPr>
        </p:nvSpPr>
        <p:spPr>
          <a:xfrm>
            <a:off x="989971" y="2353348"/>
            <a:ext cx="6950101" cy="1749175"/>
          </a:xfrm>
        </p:spPr>
        <p:txBody>
          <a:bodyPr anchor="b">
            <a:normAutofit/>
          </a:bodyPr>
          <a:lstStyle>
            <a:lvl1pPr algn="l">
              <a:defRPr sz="5400" b="1">
                <a:solidFill>
                  <a:srgbClr val="009DE0"/>
                </a:solidFill>
                <a:latin typeface="Nexa Bold" panose="02000000000000000000" pitchFamily="50" charset="0"/>
              </a:defRPr>
            </a:lvl1pPr>
          </a:lstStyle>
          <a:p>
            <a:r>
              <a:rPr lang="en-US" dirty="0"/>
              <a:t>OTSIKKO ISOLLA</a:t>
            </a:r>
          </a:p>
        </p:txBody>
      </p:sp>
      <p:sp>
        <p:nvSpPr>
          <p:cNvPr id="3" name="Subtitle 2"/>
          <p:cNvSpPr>
            <a:spLocks noGrp="1"/>
          </p:cNvSpPr>
          <p:nvPr>
            <p:ph type="subTitle" idx="1" hasCustomPrompt="1"/>
          </p:nvPr>
        </p:nvSpPr>
        <p:spPr>
          <a:xfrm>
            <a:off x="989971" y="4401556"/>
            <a:ext cx="6950100"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endParaRPr lang="en-US" dirty="0"/>
          </a:p>
        </p:txBody>
      </p:sp>
      <p:sp>
        <p:nvSpPr>
          <p:cNvPr id="4" name="Date Placeholder 3"/>
          <p:cNvSpPr>
            <a:spLocks noGrp="1"/>
          </p:cNvSpPr>
          <p:nvPr>
            <p:ph type="dt" sz="half" idx="10"/>
          </p:nvPr>
        </p:nvSpPr>
        <p:spPr/>
        <p:txBody>
          <a:bodyPr/>
          <a:lstStyle/>
          <a:p>
            <a:fld id="{D7F67F0D-650E-46FA-8965-77BCE4A6C232}" type="datetimeFigureOut">
              <a:rPr lang="fi-FI" smtClean="0"/>
              <a:t>3.10.2020</a:t>
            </a:fld>
            <a:endParaRPr lang="fi-FI" dirty="0"/>
          </a:p>
        </p:txBody>
      </p:sp>
      <p:sp>
        <p:nvSpPr>
          <p:cNvPr id="5" name="Footer Placeholder 4"/>
          <p:cNvSpPr>
            <a:spLocks noGrp="1"/>
          </p:cNvSpPr>
          <p:nvPr>
            <p:ph type="ftr" sz="quarter" idx="11"/>
          </p:nvPr>
        </p:nvSpPr>
        <p:spPr/>
        <p:txBody>
          <a:bodyPr/>
          <a:lstStyle/>
          <a:p>
            <a:endParaRPr lang="fi-FI" dirty="0"/>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pic>
        <p:nvPicPr>
          <p:cNvPr id="13" name="Kuva 12">
            <a:extLst>
              <a:ext uri="{FF2B5EF4-FFF2-40B4-BE49-F238E27FC236}">
                <a16:creationId xmlns:a16="http://schemas.microsoft.com/office/drawing/2014/main" id="{8F29B873-5FFF-401F-9F83-9962DF69F9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90405" y="426970"/>
            <a:ext cx="1638300" cy="1504950"/>
          </a:xfrm>
          <a:prstGeom prst="rect">
            <a:avLst/>
          </a:prstGeom>
        </p:spPr>
      </p:pic>
    </p:spTree>
    <p:extLst>
      <p:ext uri="{BB962C8B-B14F-4D97-AF65-F5344CB8AC3E}">
        <p14:creationId xmlns:p14="http://schemas.microsoft.com/office/powerpoint/2010/main" val="278860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34" y="267775"/>
            <a:ext cx="6938236" cy="1325563"/>
          </a:xfrm>
        </p:spPr>
        <p:txBody>
          <a:bodyPr>
            <a:normAutofit/>
          </a:bodyPr>
          <a:lstStyle>
            <a:lvl1pPr>
              <a:defRPr sz="3600">
                <a:solidFill>
                  <a:srgbClr val="009FE3"/>
                </a:solidFill>
                <a:latin typeface="Calibri" panose="020F0502020204030204" pitchFamily="34" charset="0"/>
              </a:defRPr>
            </a:lvl1pPr>
          </a:lstStyle>
          <a:p>
            <a:r>
              <a:rPr lang="fi-FI" dirty="0"/>
              <a:t>Lisää otsikko</a:t>
            </a:r>
            <a:endParaRPr lang="en-US" dirty="0"/>
          </a:p>
        </p:txBody>
      </p:sp>
      <p:sp>
        <p:nvSpPr>
          <p:cNvPr id="3" name="Content Placeholder 2"/>
          <p:cNvSpPr>
            <a:spLocks noGrp="1"/>
          </p:cNvSpPr>
          <p:nvPr>
            <p:ph idx="1" hasCustomPrompt="1"/>
          </p:nvPr>
        </p:nvSpPr>
        <p:spPr>
          <a:xfrm>
            <a:off x="528034" y="1803275"/>
            <a:ext cx="8359027" cy="4351338"/>
          </a:xfrm>
        </p:spPr>
        <p:txBody>
          <a:bodyPr/>
          <a:lstStyle>
            <a:lvl1pPr>
              <a:defRPr sz="2400"/>
            </a:lvl1p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D7F67F0D-650E-46FA-8965-77BCE4A6C232}" type="datetimeFigureOut">
              <a:rPr lang="fi-FI" smtClean="0"/>
              <a:t>3.10.2020</a:t>
            </a:fld>
            <a:endParaRPr lang="fi-FI" dirty="0"/>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Tree>
    <p:extLst>
      <p:ext uri="{BB962C8B-B14F-4D97-AF65-F5344CB8AC3E}">
        <p14:creationId xmlns:p14="http://schemas.microsoft.com/office/powerpoint/2010/main" val="50753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 ja objek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34" y="213986"/>
            <a:ext cx="6953422" cy="1325563"/>
          </a:xfrm>
        </p:spPr>
        <p:txBody>
          <a:bodyPr>
            <a:normAutofit/>
          </a:bodyPr>
          <a:lstStyle>
            <a:lvl1pPr algn="l" defTabSz="914400" rtl="0" eaLnBrk="1" latinLnBrk="0" hangingPunct="1">
              <a:lnSpc>
                <a:spcPct val="90000"/>
              </a:lnSpc>
              <a:spcBef>
                <a:spcPct val="0"/>
              </a:spcBef>
              <a:buNone/>
              <a:defRPr lang="en-US" sz="3600" kern="1200" dirty="0">
                <a:solidFill>
                  <a:srgbClr val="009FE3"/>
                </a:solidFill>
                <a:latin typeface="Calibri" panose="020F0502020204030204" pitchFamily="34" charset="0"/>
                <a:ea typeface="+mj-ea"/>
                <a:cs typeface="+mj-cs"/>
              </a:defRPr>
            </a:lvl1pPr>
          </a:lstStyle>
          <a:p>
            <a:r>
              <a:rPr lang="fi-FI" dirty="0"/>
              <a:t>Lisää otsikko</a:t>
            </a:r>
            <a:endParaRPr lang="en-US" dirty="0"/>
          </a:p>
        </p:txBody>
      </p:sp>
      <p:sp>
        <p:nvSpPr>
          <p:cNvPr id="3" name="Content Placeholder 2"/>
          <p:cNvSpPr>
            <a:spLocks noGrp="1"/>
          </p:cNvSpPr>
          <p:nvPr>
            <p:ph idx="1" hasCustomPrompt="1"/>
          </p:nvPr>
        </p:nvSpPr>
        <p:spPr>
          <a:xfrm>
            <a:off x="528034" y="1825625"/>
            <a:ext cx="4963798" cy="4351338"/>
          </a:xfrm>
        </p:spPr>
        <p:txBody>
          <a:bodyPr/>
          <a:lstStyle>
            <a:lvl1pPr>
              <a:defRPr sz="2400"/>
            </a:lvl1p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D7F67F0D-650E-46FA-8965-77BCE4A6C232}" type="datetimeFigureOut">
              <a:rPr lang="fi-FI" smtClean="0"/>
              <a:t>3.10.2020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7" name="Content Placeholder 2">
            <a:extLst>
              <a:ext uri="{FF2B5EF4-FFF2-40B4-BE49-F238E27FC236}">
                <a16:creationId xmlns:a16="http://schemas.microsoft.com/office/drawing/2014/main" id="{26B09A15-E051-44DF-8617-5C28B71D2DBE}"/>
              </a:ext>
            </a:extLst>
          </p:cNvPr>
          <p:cNvSpPr>
            <a:spLocks noGrp="1"/>
          </p:cNvSpPr>
          <p:nvPr>
            <p:ph idx="13" hasCustomPrompt="1"/>
          </p:nvPr>
        </p:nvSpPr>
        <p:spPr>
          <a:xfrm>
            <a:off x="5781123" y="1825625"/>
            <a:ext cx="3086100" cy="4351338"/>
          </a:xfrm>
        </p:spPr>
        <p:txBody>
          <a:bodyPr/>
          <a:lstStyle>
            <a:lvl1pPr marL="0" indent="0">
              <a:buNone/>
              <a:defRPr/>
            </a:lvl1pPr>
          </a:lstStyle>
          <a:p>
            <a:pPr lvl="0"/>
            <a:r>
              <a:rPr lang="fi-FI" dirty="0"/>
              <a:t>Lisää objekti</a:t>
            </a:r>
          </a:p>
        </p:txBody>
      </p:sp>
    </p:spTree>
    <p:extLst>
      <p:ext uri="{BB962C8B-B14F-4D97-AF65-F5344CB8AC3E}">
        <p14:creationId xmlns:p14="http://schemas.microsoft.com/office/powerpoint/2010/main" val="67885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 ja yläkuva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276" y="2103437"/>
            <a:ext cx="8411234" cy="1325563"/>
          </a:xfrm>
        </p:spPr>
        <p:txBody>
          <a:bodyPr>
            <a:normAutofit/>
          </a:bodyPr>
          <a:lstStyle>
            <a:lvl1pPr>
              <a:defRPr sz="3600">
                <a:solidFill>
                  <a:srgbClr val="009DE0"/>
                </a:solidFill>
              </a:defRPr>
            </a:lvl1pPr>
          </a:lstStyle>
          <a:p>
            <a:r>
              <a:rPr lang="fi-FI" dirty="0"/>
              <a:t>Lisää otsikko</a:t>
            </a:r>
            <a:endParaRPr lang="en-US" dirty="0"/>
          </a:p>
        </p:txBody>
      </p:sp>
      <p:sp>
        <p:nvSpPr>
          <p:cNvPr id="3" name="Content Placeholder 2"/>
          <p:cNvSpPr>
            <a:spLocks noGrp="1"/>
          </p:cNvSpPr>
          <p:nvPr>
            <p:ph idx="1" hasCustomPrompt="1"/>
          </p:nvPr>
        </p:nvSpPr>
        <p:spPr>
          <a:xfrm>
            <a:off x="502275" y="3429000"/>
            <a:ext cx="8411234" cy="2654405"/>
          </a:xfrm>
        </p:spPr>
        <p:txBody>
          <a:bodyPr/>
          <a:lstStyle>
            <a:lvl1pPr>
              <a:defRPr sz="2400"/>
            </a:lvl1p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D7F67F0D-650E-46FA-8965-77BCE4A6C232}" type="datetimeFigureOut">
              <a:rPr lang="fi-FI" smtClean="0"/>
              <a:t>3.10.2020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7" name="Content Placeholder 2">
            <a:extLst>
              <a:ext uri="{FF2B5EF4-FFF2-40B4-BE49-F238E27FC236}">
                <a16:creationId xmlns:a16="http://schemas.microsoft.com/office/drawing/2014/main" id="{26B09A15-E051-44DF-8617-5C28B71D2DBE}"/>
              </a:ext>
            </a:extLst>
          </p:cNvPr>
          <p:cNvSpPr>
            <a:spLocks noGrp="1"/>
          </p:cNvSpPr>
          <p:nvPr>
            <p:ph idx="13" hasCustomPrompt="1"/>
          </p:nvPr>
        </p:nvSpPr>
        <p:spPr>
          <a:xfrm>
            <a:off x="0" y="0"/>
            <a:ext cx="9144000" cy="1975558"/>
          </a:xfrm>
        </p:spPr>
        <p:txBody>
          <a:bodyPr/>
          <a:lstStyle>
            <a:lvl1pPr marL="0" indent="0">
              <a:buNone/>
              <a:defRPr/>
            </a:lvl1pPr>
          </a:lstStyle>
          <a:p>
            <a:pPr lvl="0"/>
            <a:r>
              <a:rPr lang="fi-FI" dirty="0"/>
              <a:t>Lisää kuva</a:t>
            </a:r>
          </a:p>
        </p:txBody>
      </p:sp>
    </p:spTree>
    <p:extLst>
      <p:ext uri="{BB962C8B-B14F-4D97-AF65-F5344CB8AC3E}">
        <p14:creationId xmlns:p14="http://schemas.microsoft.com/office/powerpoint/2010/main" val="756636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ja 2 objekt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9397" y="136524"/>
            <a:ext cx="6997253" cy="1325563"/>
          </a:xfrm>
        </p:spPr>
        <p:txBody>
          <a:bodyPr>
            <a:normAutofit/>
          </a:bodyPr>
          <a:lstStyle>
            <a:lvl1pPr>
              <a:defRPr sz="3600">
                <a:solidFill>
                  <a:srgbClr val="009FE3"/>
                </a:solidFill>
              </a:defRPr>
            </a:lvl1pPr>
          </a:lstStyle>
          <a:p>
            <a:r>
              <a:rPr lang="fi-FI" dirty="0"/>
              <a:t>Lisää otsikko</a:t>
            </a:r>
            <a:endParaRPr lang="en-US" dirty="0"/>
          </a:p>
        </p:txBody>
      </p:sp>
      <p:sp>
        <p:nvSpPr>
          <p:cNvPr id="3" name="Content Placeholder 2"/>
          <p:cNvSpPr>
            <a:spLocks noGrp="1"/>
          </p:cNvSpPr>
          <p:nvPr>
            <p:ph idx="1" hasCustomPrompt="1"/>
          </p:nvPr>
        </p:nvSpPr>
        <p:spPr>
          <a:xfrm>
            <a:off x="489397" y="1825625"/>
            <a:ext cx="5000004" cy="4351338"/>
          </a:xfrm>
        </p:spPr>
        <p:txBody>
          <a:bodyPr/>
          <a:lstStyle>
            <a:lvl1pPr>
              <a:defRPr sz="2400"/>
            </a:lvl1p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10"/>
          </p:nvPr>
        </p:nvSpPr>
        <p:spPr/>
        <p:txBody>
          <a:bodyPr/>
          <a:lstStyle/>
          <a:p>
            <a:fld id="{D7F67F0D-650E-46FA-8965-77BCE4A6C232}" type="datetimeFigureOut">
              <a:rPr lang="fi-FI" smtClean="0"/>
              <a:t>3.10.2020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sp>
        <p:nvSpPr>
          <p:cNvPr id="7" name="Content Placeholder 2">
            <a:extLst>
              <a:ext uri="{FF2B5EF4-FFF2-40B4-BE49-F238E27FC236}">
                <a16:creationId xmlns:a16="http://schemas.microsoft.com/office/drawing/2014/main" id="{26B09A15-E051-44DF-8617-5C28B71D2DBE}"/>
              </a:ext>
            </a:extLst>
          </p:cNvPr>
          <p:cNvSpPr>
            <a:spLocks noGrp="1"/>
          </p:cNvSpPr>
          <p:nvPr>
            <p:ph idx="13"/>
          </p:nvPr>
        </p:nvSpPr>
        <p:spPr>
          <a:xfrm>
            <a:off x="5666704" y="1825625"/>
            <a:ext cx="3200519" cy="2126398"/>
          </a:xfrm>
        </p:spPr>
        <p:txBody>
          <a:bodyPr/>
          <a:lstStyle>
            <a:lvl1pPr marL="0" indent="0">
              <a:buNone/>
              <a:defRPr/>
            </a:lvl1pPr>
          </a:lstStyle>
          <a:p>
            <a:pPr lvl="0"/>
            <a:r>
              <a:rPr lang="fi-FI"/>
              <a:t>Muokkaa tekstin perustyylejä napsauttamalla</a:t>
            </a:r>
          </a:p>
        </p:txBody>
      </p:sp>
      <p:sp>
        <p:nvSpPr>
          <p:cNvPr id="8" name="Content Placeholder 2">
            <a:extLst>
              <a:ext uri="{FF2B5EF4-FFF2-40B4-BE49-F238E27FC236}">
                <a16:creationId xmlns:a16="http://schemas.microsoft.com/office/drawing/2014/main" id="{C13831FB-F6E4-4579-8F63-30323D354D1C}"/>
              </a:ext>
            </a:extLst>
          </p:cNvPr>
          <p:cNvSpPr>
            <a:spLocks noGrp="1"/>
          </p:cNvSpPr>
          <p:nvPr>
            <p:ph idx="14"/>
          </p:nvPr>
        </p:nvSpPr>
        <p:spPr>
          <a:xfrm>
            <a:off x="5666704" y="4050565"/>
            <a:ext cx="3200519" cy="2126398"/>
          </a:xfrm>
        </p:spPr>
        <p:txBody>
          <a:bodyPr/>
          <a:lstStyle>
            <a:lvl1pPr marL="0" indent="0">
              <a:buNone/>
              <a:defRPr/>
            </a:lvl1pPr>
          </a:lstStyle>
          <a:p>
            <a:pPr lvl="0"/>
            <a:r>
              <a:rPr lang="fi-FI"/>
              <a:t>Muokkaa tekstin perustyylejä napsauttamalla</a:t>
            </a:r>
          </a:p>
        </p:txBody>
      </p:sp>
    </p:spTree>
    <p:extLst>
      <p:ext uri="{BB962C8B-B14F-4D97-AF65-F5344CB8AC3E}">
        <p14:creationId xmlns:p14="http://schemas.microsoft.com/office/powerpoint/2010/main" val="30557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EF1AEAC3-C963-4AA0-B71A-A3B9FC0D36DD}"/>
              </a:ext>
            </a:extLst>
          </p:cNvPr>
          <p:cNvPicPr>
            <a:picLocks noChangeAspect="1"/>
          </p:cNvPicPr>
          <p:nvPr userDrawn="1"/>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83" r="-83" b="-2824"/>
          <a:stretch/>
        </p:blipFill>
        <p:spPr>
          <a:xfrm>
            <a:off x="0" y="15114"/>
            <a:ext cx="9144000" cy="6858000"/>
          </a:xfrm>
          <a:prstGeom prst="rect">
            <a:avLst/>
          </a:prstGeom>
        </p:spPr>
      </p:pic>
      <p:sp>
        <p:nvSpPr>
          <p:cNvPr id="2" name="Title 1"/>
          <p:cNvSpPr>
            <a:spLocks noGrp="1"/>
          </p:cNvSpPr>
          <p:nvPr>
            <p:ph type="title" hasCustomPrompt="1"/>
          </p:nvPr>
        </p:nvSpPr>
        <p:spPr>
          <a:xfrm>
            <a:off x="965914" y="1709739"/>
            <a:ext cx="7544673" cy="2852737"/>
          </a:xfrm>
        </p:spPr>
        <p:txBody>
          <a:bodyPr anchor="b"/>
          <a:lstStyle>
            <a:lvl1pPr>
              <a:defRPr sz="6000"/>
            </a:lvl1pPr>
          </a:lstStyle>
          <a:p>
            <a:r>
              <a:rPr lang="fi-FI" dirty="0"/>
              <a:t>Väliotsikko</a:t>
            </a:r>
            <a:endParaRPr lang="en-US" dirty="0"/>
          </a:p>
        </p:txBody>
      </p:sp>
      <p:sp>
        <p:nvSpPr>
          <p:cNvPr id="4" name="Date Placeholder 3"/>
          <p:cNvSpPr>
            <a:spLocks noGrp="1"/>
          </p:cNvSpPr>
          <p:nvPr>
            <p:ph type="dt" sz="half" idx="10"/>
          </p:nvPr>
        </p:nvSpPr>
        <p:spPr/>
        <p:txBody>
          <a:bodyPr/>
          <a:lstStyle/>
          <a:p>
            <a:fld id="{D7F67F0D-650E-46FA-8965-77BCE4A6C232}" type="datetimeFigureOut">
              <a:rPr lang="fi-FI" smtClean="0"/>
              <a:t>3.10.2020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35EA4835-AE28-456F-B73C-84B83754808E}" type="slidenum">
              <a:rPr lang="fi-FI" smtClean="0"/>
              <a:t>‹#›</a:t>
            </a:fld>
            <a:endParaRPr lang="fi-FI"/>
          </a:p>
        </p:txBody>
      </p:sp>
      <p:pic>
        <p:nvPicPr>
          <p:cNvPr id="10" name="Kuva 9">
            <a:extLst>
              <a:ext uri="{FF2B5EF4-FFF2-40B4-BE49-F238E27FC236}">
                <a16:creationId xmlns:a16="http://schemas.microsoft.com/office/drawing/2014/main" id="{01CFA34A-0DBA-4EFB-B901-165C94DB29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024479" y="236765"/>
            <a:ext cx="972217" cy="893083"/>
          </a:xfrm>
          <a:prstGeom prst="rect">
            <a:avLst/>
          </a:prstGeom>
        </p:spPr>
      </p:pic>
    </p:spTree>
    <p:extLst>
      <p:ext uri="{BB962C8B-B14F-4D97-AF65-F5344CB8AC3E}">
        <p14:creationId xmlns:p14="http://schemas.microsoft.com/office/powerpoint/2010/main" val="294316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67F0D-650E-46FA-8965-77BCE4A6C232}" type="datetimeFigureOut">
              <a:rPr lang="fi-FI" smtClean="0"/>
              <a:t>3.10.2020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35EA4835-AE28-456F-B73C-84B83754808E}" type="slidenum">
              <a:rPr lang="fi-FI" smtClean="0"/>
              <a:t>‹#›</a:t>
            </a:fld>
            <a:endParaRPr lang="fi-FI"/>
          </a:p>
        </p:txBody>
      </p:sp>
    </p:spTree>
    <p:extLst>
      <p:ext uri="{BB962C8B-B14F-4D97-AF65-F5344CB8AC3E}">
        <p14:creationId xmlns:p14="http://schemas.microsoft.com/office/powerpoint/2010/main" val="1501839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009FE3"/>
                </a:solidFill>
              </a:defRPr>
            </a:lvl1pPr>
          </a:lstStyle>
          <a:p>
            <a:r>
              <a:rPr lang="fi-FI" dirty="0"/>
              <a:t>Lisää otsikko</a:t>
            </a:r>
            <a:endParaRPr lang="en-US" dirty="0"/>
          </a:p>
        </p:txBody>
      </p:sp>
      <p:sp>
        <p:nvSpPr>
          <p:cNvPr id="3" name="Date Placeholder 2"/>
          <p:cNvSpPr>
            <a:spLocks noGrp="1"/>
          </p:cNvSpPr>
          <p:nvPr>
            <p:ph type="dt" sz="half" idx="10"/>
          </p:nvPr>
        </p:nvSpPr>
        <p:spPr/>
        <p:txBody>
          <a:bodyPr/>
          <a:lstStyle/>
          <a:p>
            <a:fld id="{D7F67F0D-650E-46FA-8965-77BCE4A6C232}" type="datetimeFigureOut">
              <a:rPr lang="fi-FI" smtClean="0"/>
              <a:t>3.10.2020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35EA4835-AE28-456F-B73C-84B83754808E}" type="slidenum">
              <a:rPr lang="fi-FI" smtClean="0"/>
              <a:t>‹#›</a:t>
            </a:fld>
            <a:endParaRPr lang="fi-FI"/>
          </a:p>
        </p:txBody>
      </p:sp>
    </p:spTree>
    <p:extLst>
      <p:ext uri="{BB962C8B-B14F-4D97-AF65-F5344CB8AC3E}">
        <p14:creationId xmlns:p14="http://schemas.microsoft.com/office/powerpoint/2010/main" val="102055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rgbClr val="FFFEFC"/>
        </a:solidFill>
        <a:effectLst/>
      </p:bgPr>
    </p:bg>
    <p:spTree>
      <p:nvGrpSpPr>
        <p:cNvPr id="1" name=""/>
        <p:cNvGrpSpPr/>
        <p:nvPr/>
      </p:nvGrpSpPr>
      <p:grpSpPr>
        <a:xfrm>
          <a:off x="0" y="0"/>
          <a:ext cx="0" cy="0"/>
          <a:chOff x="0" y="0"/>
          <a:chExt cx="0" cy="0"/>
        </a:xfrm>
      </p:grpSpPr>
      <p:pic>
        <p:nvPicPr>
          <p:cNvPr id="18" name="Kuva 17">
            <a:extLst>
              <a:ext uri="{FF2B5EF4-FFF2-40B4-BE49-F238E27FC236}">
                <a16:creationId xmlns:a16="http://schemas.microsoft.com/office/drawing/2014/main" id="{4D2A3C08-DB99-40A9-BF7F-40AEFF015F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0022" y="2861926"/>
            <a:ext cx="5692462" cy="3972698"/>
          </a:xfrm>
          <a:prstGeom prst="rect">
            <a:avLst/>
          </a:prstGeom>
        </p:spPr>
      </p:pic>
      <p:sp>
        <p:nvSpPr>
          <p:cNvPr id="5" name="Tekstiruutu 4">
            <a:extLst>
              <a:ext uri="{FF2B5EF4-FFF2-40B4-BE49-F238E27FC236}">
                <a16:creationId xmlns:a16="http://schemas.microsoft.com/office/drawing/2014/main" id="{EB80DB7C-78CA-4246-95AE-435BEC582F25}"/>
              </a:ext>
            </a:extLst>
          </p:cNvPr>
          <p:cNvSpPr txBox="1"/>
          <p:nvPr userDrawn="1"/>
        </p:nvSpPr>
        <p:spPr>
          <a:xfrm>
            <a:off x="2760203" y="2265617"/>
            <a:ext cx="3786069" cy="830997"/>
          </a:xfrm>
          <a:prstGeom prst="rect">
            <a:avLst/>
          </a:prstGeom>
          <a:noFill/>
        </p:spPr>
        <p:txBody>
          <a:bodyPr wrap="square" rtlCol="0">
            <a:spAutoFit/>
          </a:bodyPr>
          <a:lstStyle/>
          <a:p>
            <a:pPr algn="ctr"/>
            <a:r>
              <a:rPr lang="fi-FI" sz="4800" b="1" dirty="0">
                <a:solidFill>
                  <a:srgbClr val="009FE3"/>
                </a:solidFill>
                <a:latin typeface="+mn-lt"/>
              </a:rPr>
              <a:t>Kiitos!</a:t>
            </a:r>
          </a:p>
        </p:txBody>
      </p:sp>
      <p:sp>
        <p:nvSpPr>
          <p:cNvPr id="6" name="Tekstiruutu 5">
            <a:extLst>
              <a:ext uri="{FF2B5EF4-FFF2-40B4-BE49-F238E27FC236}">
                <a16:creationId xmlns:a16="http://schemas.microsoft.com/office/drawing/2014/main" id="{2500AC05-606D-4798-ADF4-559718D18A34}"/>
              </a:ext>
            </a:extLst>
          </p:cNvPr>
          <p:cNvSpPr txBox="1"/>
          <p:nvPr userDrawn="1"/>
        </p:nvSpPr>
        <p:spPr>
          <a:xfrm>
            <a:off x="0" y="3088052"/>
            <a:ext cx="9144000" cy="738664"/>
          </a:xfrm>
          <a:prstGeom prst="rect">
            <a:avLst/>
          </a:prstGeom>
          <a:noFill/>
        </p:spPr>
        <p:txBody>
          <a:bodyPr wrap="square" rtlCol="0">
            <a:spAutoFit/>
          </a:bodyPr>
          <a:lstStyle/>
          <a:p>
            <a:pPr algn="ctr"/>
            <a:r>
              <a:rPr lang="fi-FI" sz="1400" dirty="0">
                <a:latin typeface="+mn-lt"/>
                <a:cs typeface="Helvetica" panose="020B0604020202020204" pitchFamily="34" charset="0"/>
              </a:rPr>
              <a:t>Suomen Ilmailuliitto ry</a:t>
            </a:r>
          </a:p>
          <a:p>
            <a:pPr algn="ctr"/>
            <a:r>
              <a:rPr lang="fi-FI" sz="1400" dirty="0">
                <a:latin typeface="+mn-lt"/>
                <a:cs typeface="Helvetica" panose="020B0604020202020204" pitchFamily="34" charset="0"/>
              </a:rPr>
              <a:t>Helsinki-Malmin lentoasema</a:t>
            </a:r>
          </a:p>
          <a:p>
            <a:pPr algn="ctr"/>
            <a:r>
              <a:rPr lang="fi-FI" sz="1400" dirty="0">
                <a:latin typeface="+mn-lt"/>
                <a:cs typeface="Helvetica" panose="020B0604020202020204" pitchFamily="34" charset="0"/>
              </a:rPr>
              <a:t>00700 Helsinki</a:t>
            </a:r>
          </a:p>
        </p:txBody>
      </p:sp>
      <p:sp>
        <p:nvSpPr>
          <p:cNvPr id="7" name="Suorakulmio 6">
            <a:extLst>
              <a:ext uri="{FF2B5EF4-FFF2-40B4-BE49-F238E27FC236}">
                <a16:creationId xmlns:a16="http://schemas.microsoft.com/office/drawing/2014/main" id="{9EE6D27B-8A95-467F-8842-7CC30AE58C62}"/>
              </a:ext>
            </a:extLst>
          </p:cNvPr>
          <p:cNvSpPr/>
          <p:nvPr userDrawn="1"/>
        </p:nvSpPr>
        <p:spPr>
          <a:xfrm>
            <a:off x="3545602" y="3904311"/>
            <a:ext cx="2044214" cy="369332"/>
          </a:xfrm>
          <a:prstGeom prst="rect">
            <a:avLst/>
          </a:prstGeom>
        </p:spPr>
        <p:txBody>
          <a:bodyPr wrap="none">
            <a:spAutoFit/>
          </a:bodyPr>
          <a:lstStyle/>
          <a:p>
            <a:r>
              <a:rPr lang="fi-FI" dirty="0">
                <a:latin typeface="+mn-lt"/>
                <a:cs typeface="Helvetica" panose="020B0604020202020204" pitchFamily="34" charset="0"/>
              </a:rPr>
              <a:t>www.ilmailuliitto.fi </a:t>
            </a:r>
          </a:p>
        </p:txBody>
      </p:sp>
      <p:pic>
        <p:nvPicPr>
          <p:cNvPr id="10" name="Kuva 9">
            <a:extLst>
              <a:ext uri="{FF2B5EF4-FFF2-40B4-BE49-F238E27FC236}">
                <a16:creationId xmlns:a16="http://schemas.microsoft.com/office/drawing/2014/main" id="{E3BF0610-FC78-48EF-8E6A-513F44CB0848}"/>
              </a:ext>
            </a:extLst>
          </p:cNvPr>
          <p:cNvPicPr>
            <a:picLocks noChangeAspect="1"/>
          </p:cNvPicPr>
          <p:nvPr userDrawn="1"/>
        </p:nvPicPr>
        <p:blipFill>
          <a:blip r:embed="rId3"/>
          <a:stretch>
            <a:fillRect/>
          </a:stretch>
        </p:blipFill>
        <p:spPr>
          <a:xfrm>
            <a:off x="2500808" y="4608297"/>
            <a:ext cx="229495" cy="229495"/>
          </a:xfrm>
          <a:prstGeom prst="rect">
            <a:avLst/>
          </a:prstGeom>
        </p:spPr>
      </p:pic>
      <p:pic>
        <p:nvPicPr>
          <p:cNvPr id="11" name="Kuva 10">
            <a:extLst>
              <a:ext uri="{FF2B5EF4-FFF2-40B4-BE49-F238E27FC236}">
                <a16:creationId xmlns:a16="http://schemas.microsoft.com/office/drawing/2014/main" id="{540EC97E-9395-4F94-84B6-4D72B521C403}"/>
              </a:ext>
            </a:extLst>
          </p:cNvPr>
          <p:cNvPicPr>
            <a:picLocks noChangeAspect="1"/>
          </p:cNvPicPr>
          <p:nvPr userDrawn="1"/>
        </p:nvPicPr>
        <p:blipFill>
          <a:blip r:embed="rId4"/>
          <a:stretch>
            <a:fillRect/>
          </a:stretch>
        </p:blipFill>
        <p:spPr>
          <a:xfrm>
            <a:off x="4441501" y="4519005"/>
            <a:ext cx="325360" cy="318787"/>
          </a:xfrm>
          <a:prstGeom prst="rect">
            <a:avLst/>
          </a:prstGeom>
        </p:spPr>
      </p:pic>
      <p:pic>
        <p:nvPicPr>
          <p:cNvPr id="12" name="Kuva 11">
            <a:extLst>
              <a:ext uri="{FF2B5EF4-FFF2-40B4-BE49-F238E27FC236}">
                <a16:creationId xmlns:a16="http://schemas.microsoft.com/office/drawing/2014/main" id="{F7BB9742-51E5-42B5-8CC9-3204E0A5B0DD}"/>
              </a:ext>
            </a:extLst>
          </p:cNvPr>
          <p:cNvPicPr>
            <a:picLocks noChangeAspect="1"/>
          </p:cNvPicPr>
          <p:nvPr userDrawn="1"/>
        </p:nvPicPr>
        <p:blipFill>
          <a:blip r:embed="rId5"/>
          <a:stretch>
            <a:fillRect/>
          </a:stretch>
        </p:blipFill>
        <p:spPr>
          <a:xfrm>
            <a:off x="5945355" y="4547286"/>
            <a:ext cx="269718" cy="300989"/>
          </a:xfrm>
          <a:prstGeom prst="rect">
            <a:avLst/>
          </a:prstGeom>
        </p:spPr>
      </p:pic>
      <p:sp>
        <p:nvSpPr>
          <p:cNvPr id="13" name="Tekstiruutu 12">
            <a:extLst>
              <a:ext uri="{FF2B5EF4-FFF2-40B4-BE49-F238E27FC236}">
                <a16:creationId xmlns:a16="http://schemas.microsoft.com/office/drawing/2014/main" id="{9A45565D-7CBB-46FE-B1B8-C8BB91C84C75}"/>
              </a:ext>
            </a:extLst>
          </p:cNvPr>
          <p:cNvSpPr txBox="1"/>
          <p:nvPr userDrawn="1"/>
        </p:nvSpPr>
        <p:spPr>
          <a:xfrm>
            <a:off x="4707113" y="4603322"/>
            <a:ext cx="1075997" cy="276999"/>
          </a:xfrm>
          <a:prstGeom prst="rect">
            <a:avLst/>
          </a:prstGeom>
          <a:noFill/>
        </p:spPr>
        <p:txBody>
          <a:bodyPr wrap="square" rtlCol="0">
            <a:spAutoFit/>
          </a:bodyPr>
          <a:lstStyle/>
          <a:p>
            <a:r>
              <a:rPr lang="fi-FI" sz="1200" dirty="0">
                <a:latin typeface="+mn-lt"/>
                <a:cs typeface="Helvetica" panose="020B0604020202020204" pitchFamily="34" charset="0"/>
              </a:rPr>
              <a:t>@ilmailuliitto</a:t>
            </a:r>
          </a:p>
        </p:txBody>
      </p:sp>
      <p:sp>
        <p:nvSpPr>
          <p:cNvPr id="14" name="Tekstiruutu 13">
            <a:extLst>
              <a:ext uri="{FF2B5EF4-FFF2-40B4-BE49-F238E27FC236}">
                <a16:creationId xmlns:a16="http://schemas.microsoft.com/office/drawing/2014/main" id="{94A197E4-5681-4754-9002-D7F0081097F5}"/>
              </a:ext>
            </a:extLst>
          </p:cNvPr>
          <p:cNvSpPr txBox="1"/>
          <p:nvPr userDrawn="1"/>
        </p:nvSpPr>
        <p:spPr>
          <a:xfrm>
            <a:off x="2732610" y="4571276"/>
            <a:ext cx="1704278" cy="276999"/>
          </a:xfrm>
          <a:prstGeom prst="rect">
            <a:avLst/>
          </a:prstGeom>
          <a:noFill/>
        </p:spPr>
        <p:txBody>
          <a:bodyPr wrap="square" rtlCol="0">
            <a:spAutoFit/>
          </a:bodyPr>
          <a:lstStyle/>
          <a:p>
            <a:r>
              <a:rPr lang="fi-FI" sz="1200" dirty="0">
                <a:latin typeface="+mn-lt"/>
                <a:cs typeface="Helvetica" panose="020B0604020202020204" pitchFamily="34" charset="0"/>
              </a:rPr>
              <a:t>@suomenilmailuliittory</a:t>
            </a:r>
          </a:p>
        </p:txBody>
      </p:sp>
      <p:sp>
        <p:nvSpPr>
          <p:cNvPr id="15" name="Tekstiruutu 14">
            <a:extLst>
              <a:ext uri="{FF2B5EF4-FFF2-40B4-BE49-F238E27FC236}">
                <a16:creationId xmlns:a16="http://schemas.microsoft.com/office/drawing/2014/main" id="{56164C30-52F8-4627-BB15-9A1D54911609}"/>
              </a:ext>
            </a:extLst>
          </p:cNvPr>
          <p:cNvSpPr txBox="1"/>
          <p:nvPr userDrawn="1"/>
        </p:nvSpPr>
        <p:spPr>
          <a:xfrm>
            <a:off x="6196654" y="4603322"/>
            <a:ext cx="1508821" cy="276999"/>
          </a:xfrm>
          <a:prstGeom prst="rect">
            <a:avLst/>
          </a:prstGeom>
          <a:noFill/>
        </p:spPr>
        <p:txBody>
          <a:bodyPr wrap="square" rtlCol="0">
            <a:spAutoFit/>
          </a:bodyPr>
          <a:lstStyle/>
          <a:p>
            <a:r>
              <a:rPr lang="fi-FI" sz="1200" dirty="0">
                <a:latin typeface="+mn-lt"/>
                <a:cs typeface="Helvetica" panose="020B0604020202020204" pitchFamily="34" charset="0"/>
              </a:rPr>
              <a:t>@ilmailuliitto</a:t>
            </a:r>
          </a:p>
        </p:txBody>
      </p:sp>
      <p:pic>
        <p:nvPicPr>
          <p:cNvPr id="16" name="Kuva 15" descr="sil logo cyan.png">
            <a:extLst>
              <a:ext uri="{FF2B5EF4-FFF2-40B4-BE49-F238E27FC236}">
                <a16:creationId xmlns:a16="http://schemas.microsoft.com/office/drawing/2014/main" id="{DDF31106-EF01-4A91-89F6-DB2B034309C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33410" y="1005344"/>
            <a:ext cx="1277179" cy="1175504"/>
          </a:xfrm>
          <a:prstGeom prst="rect">
            <a:avLst/>
          </a:prstGeom>
        </p:spPr>
      </p:pic>
    </p:spTree>
    <p:extLst>
      <p:ext uri="{BB962C8B-B14F-4D97-AF65-F5344CB8AC3E}">
        <p14:creationId xmlns:p14="http://schemas.microsoft.com/office/powerpoint/2010/main" val="332601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8034" y="224204"/>
            <a:ext cx="6938306" cy="1325563"/>
          </a:xfrm>
          <a:prstGeom prst="rect">
            <a:avLst/>
          </a:prstGeom>
        </p:spPr>
        <p:txBody>
          <a:bodyPr vert="horz" lIns="91440" tIns="45720" rIns="91440" bIns="45720" rtlCol="0" anchor="ctr">
            <a:normAutofit/>
          </a:bodyPr>
          <a:lstStyle/>
          <a:p>
            <a:r>
              <a:rPr lang="fi-FI" dirty="0"/>
              <a:t>Lisää otsikko</a:t>
            </a:r>
            <a:endParaRPr lang="en-US" dirty="0"/>
          </a:p>
        </p:txBody>
      </p:sp>
      <p:sp>
        <p:nvSpPr>
          <p:cNvPr id="3" name="Text Placeholder 2"/>
          <p:cNvSpPr>
            <a:spLocks noGrp="1"/>
          </p:cNvSpPr>
          <p:nvPr>
            <p:ph type="body" idx="1"/>
          </p:nvPr>
        </p:nvSpPr>
        <p:spPr>
          <a:xfrm>
            <a:off x="528034" y="1674485"/>
            <a:ext cx="8359027" cy="4351338"/>
          </a:xfrm>
          <a:prstGeom prst="rect">
            <a:avLst/>
          </a:prstGeom>
        </p:spPr>
        <p:txBody>
          <a:bodyPr vert="horz" lIns="91440" tIns="45720" rIns="91440" bIns="45720" rtlCol="0">
            <a:normAutofit/>
          </a:bodyPr>
          <a:lstStyle/>
          <a:p>
            <a:pPr lvl="0"/>
            <a:r>
              <a:rPr lang="fi-FI" dirty="0"/>
              <a:t> Lisää tekstiä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D7F67F0D-650E-46FA-8965-77BCE4A6C232}" type="datetimeFigureOut">
              <a:rPr lang="fi-FI" smtClean="0"/>
              <a:pPr/>
              <a:t>3.10.2020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35EA4835-AE28-456F-B73C-84B83754808E}" type="slidenum">
              <a:rPr lang="fi-FI" smtClean="0"/>
              <a:pPr/>
              <a:t>‹#›</a:t>
            </a:fld>
            <a:endParaRPr lang="fi-FI"/>
          </a:p>
        </p:txBody>
      </p:sp>
      <p:pic>
        <p:nvPicPr>
          <p:cNvPr id="7" name="Kuva 6">
            <a:extLst>
              <a:ext uri="{FF2B5EF4-FFF2-40B4-BE49-F238E27FC236}">
                <a16:creationId xmlns:a16="http://schemas.microsoft.com/office/drawing/2014/main" id="{C0ADF3EE-3830-423E-8D88-5F593470A4C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47018" y="206701"/>
            <a:ext cx="1030727" cy="948672"/>
          </a:xfrm>
          <a:prstGeom prst="rect">
            <a:avLst/>
          </a:prstGeom>
        </p:spPr>
      </p:pic>
    </p:spTree>
    <p:extLst>
      <p:ext uri="{BB962C8B-B14F-4D97-AF65-F5344CB8AC3E}">
        <p14:creationId xmlns:p14="http://schemas.microsoft.com/office/powerpoint/2010/main" val="2495005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8" r:id="rId3"/>
    <p:sldLayoutId id="2147483682" r:id="rId4"/>
    <p:sldLayoutId id="2147483669" r:id="rId5"/>
    <p:sldLayoutId id="2147483663" r:id="rId6"/>
    <p:sldLayoutId id="2147483667" r:id="rId7"/>
    <p:sldLayoutId id="2147483666" r:id="rId8"/>
    <p:sldLayoutId id="2147483683" r:id="rId9"/>
  </p:sldLayoutIdLst>
  <p:txStyles>
    <p:titleStyle>
      <a:lvl1pPr algn="l" defTabSz="914400" rtl="0" eaLnBrk="1" latinLnBrk="0" hangingPunct="1">
        <a:lnSpc>
          <a:spcPct val="90000"/>
        </a:lnSpc>
        <a:spcBef>
          <a:spcPct val="0"/>
        </a:spcBef>
        <a:buNone/>
        <a:defRPr sz="40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Tx/>
        <a:buBlip>
          <a:blip r:embed="rId11"/>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uek.fi/suomen-antidopingsaannost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E5ABF5-16C8-464B-AD66-6037F87EEE65}"/>
              </a:ext>
            </a:extLst>
          </p:cNvPr>
          <p:cNvSpPr>
            <a:spLocks noGrp="1"/>
          </p:cNvSpPr>
          <p:nvPr>
            <p:ph type="ctrTitle"/>
          </p:nvPr>
        </p:nvSpPr>
        <p:spPr/>
        <p:txBody>
          <a:bodyPr/>
          <a:lstStyle/>
          <a:p>
            <a:r>
              <a:rPr lang="fi-FI" dirty="0"/>
              <a:t>Sääntömuutosesityksiä syyskokoukselle 2020</a:t>
            </a:r>
          </a:p>
        </p:txBody>
      </p:sp>
      <p:sp>
        <p:nvSpPr>
          <p:cNvPr id="3" name="Alaotsikko 2">
            <a:extLst>
              <a:ext uri="{FF2B5EF4-FFF2-40B4-BE49-F238E27FC236}">
                <a16:creationId xmlns:a16="http://schemas.microsoft.com/office/drawing/2014/main" id="{552E52EA-9CEF-4F63-BE23-02B74297B65E}"/>
              </a:ext>
            </a:extLst>
          </p:cNvPr>
          <p:cNvSpPr>
            <a:spLocks noGrp="1"/>
          </p:cNvSpPr>
          <p:nvPr>
            <p:ph type="subTitle" idx="1"/>
          </p:nvPr>
        </p:nvSpPr>
        <p:spPr/>
        <p:txBody>
          <a:bodyPr/>
          <a:lstStyle/>
          <a:p>
            <a:r>
              <a:rPr lang="fi-FI" dirty="0"/>
              <a:t>Timo Latikka</a:t>
            </a:r>
          </a:p>
          <a:p>
            <a:r>
              <a:rPr lang="fi-FI" dirty="0"/>
              <a:t>Toiminnanjohtaja</a:t>
            </a:r>
          </a:p>
          <a:p>
            <a:r>
              <a:rPr lang="fi-FI" dirty="0"/>
              <a:t>Avainhenkilöpäivät 3.-4.10.2020</a:t>
            </a:r>
          </a:p>
        </p:txBody>
      </p:sp>
    </p:spTree>
    <p:extLst>
      <p:ext uri="{BB962C8B-B14F-4D97-AF65-F5344CB8AC3E}">
        <p14:creationId xmlns:p14="http://schemas.microsoft.com/office/powerpoint/2010/main" val="241003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Tulevia muutosesityksiä</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a:bodyPr>
          <a:lstStyle/>
          <a:p>
            <a:r>
              <a:rPr lang="fi-FI" b="1" dirty="0"/>
              <a:t>Eettisten asioiden keskitetty kurinpito</a:t>
            </a:r>
          </a:p>
          <a:p>
            <a:r>
              <a:rPr lang="fi-FI" dirty="0" err="1"/>
              <a:t>OK:n</a:t>
            </a:r>
            <a:r>
              <a:rPr lang="fi-FI" dirty="0"/>
              <a:t> sääntöjen mukaan Olympiakomitean kokouksessa voidaan vahvistaa eettisiä säännöstöjä ja suosituksia. Järjestön jäsenet sitoutuvat noudattamaan kulloinkin voimassaolevia eettisiä säännöstöjä mukaan lukien Kansainvälisen olympiakomitean eettisiä säännöstöjä. Jäsen on velvollinen järjestön pyynnöstä antamaan selvityksen urheilun eettistä perustaa mahdollisesti vakavasti vahingoittavasta toiminnastaan.</a:t>
            </a:r>
          </a:p>
          <a:p>
            <a:pPr marL="0" indent="0">
              <a:buNone/>
            </a:pPr>
            <a:endParaRPr lang="fi-FI" dirty="0"/>
          </a:p>
        </p:txBody>
      </p:sp>
    </p:spTree>
    <p:extLst>
      <p:ext uri="{BB962C8B-B14F-4D97-AF65-F5344CB8AC3E}">
        <p14:creationId xmlns:p14="http://schemas.microsoft.com/office/powerpoint/2010/main" val="798344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Tulevia muutosesityksiä</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a:bodyPr>
          <a:lstStyle/>
          <a:p>
            <a:r>
              <a:rPr lang="fi-FI" b="1" dirty="0"/>
              <a:t>Vedonlyönti</a:t>
            </a:r>
          </a:p>
          <a:p>
            <a:r>
              <a:rPr lang="fi-FI" dirty="0" err="1"/>
              <a:t>OK:n</a:t>
            </a:r>
            <a:r>
              <a:rPr lang="fi-FI" dirty="0"/>
              <a:t> sääntöjen mukaan Olympiakomitea ja sen jäsenet sitoutuvat toimenpiteisiin kilpailutapahtumien manipuloinnin estämiseksi ja noudattamaan asiaa koskevia kansainvälisiä sopimuksia ja Kansainvälisen olympiakomitean kulloinkin voimassa olevaa aihetta koskevaa koodistoa.</a:t>
            </a:r>
          </a:p>
          <a:p>
            <a:pPr marL="0" indent="0">
              <a:buNone/>
            </a:pPr>
            <a:endParaRPr lang="fi-FI" dirty="0"/>
          </a:p>
        </p:txBody>
      </p:sp>
    </p:spTree>
    <p:extLst>
      <p:ext uri="{BB962C8B-B14F-4D97-AF65-F5344CB8AC3E}">
        <p14:creationId xmlns:p14="http://schemas.microsoft.com/office/powerpoint/2010/main" val="67721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Kurinpitoelin jatkossa?</a:t>
            </a:r>
          </a:p>
        </p:txBody>
      </p:sp>
      <p:graphicFrame>
        <p:nvGraphicFramePr>
          <p:cNvPr id="4" name="Sisällön paikkamerkki 3">
            <a:extLst>
              <a:ext uri="{FF2B5EF4-FFF2-40B4-BE49-F238E27FC236}">
                <a16:creationId xmlns:a16="http://schemas.microsoft.com/office/drawing/2014/main" id="{6D01AD91-6CA0-4397-B1F1-F49B788C5871}"/>
              </a:ext>
            </a:extLst>
          </p:cNvPr>
          <p:cNvGraphicFramePr>
            <a:graphicFrameLocks noGrp="1"/>
          </p:cNvGraphicFramePr>
          <p:nvPr>
            <p:ph idx="1"/>
            <p:extLst>
              <p:ext uri="{D42A27DB-BD31-4B8C-83A1-F6EECF244321}">
                <p14:modId xmlns:p14="http://schemas.microsoft.com/office/powerpoint/2010/main" val="1483465809"/>
              </p:ext>
            </p:extLst>
          </p:nvPr>
        </p:nvGraphicFramePr>
        <p:xfrm>
          <a:off x="528034" y="1049421"/>
          <a:ext cx="835818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uhekupla: Suorakulmio 4">
            <a:extLst>
              <a:ext uri="{FF2B5EF4-FFF2-40B4-BE49-F238E27FC236}">
                <a16:creationId xmlns:a16="http://schemas.microsoft.com/office/drawing/2014/main" id="{E4CA32C0-CF9C-4108-B0AF-49C003065A61}"/>
              </a:ext>
            </a:extLst>
          </p:cNvPr>
          <p:cNvSpPr/>
          <p:nvPr/>
        </p:nvSpPr>
        <p:spPr>
          <a:xfrm>
            <a:off x="4844716" y="5037221"/>
            <a:ext cx="3384884" cy="1145184"/>
          </a:xfrm>
          <a:prstGeom prst="wedgeRectCallout">
            <a:avLst>
              <a:gd name="adj1" fmla="val 28456"/>
              <a:gd name="adj2" fmla="val -1161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i-FI" sz="2000" b="1" dirty="0"/>
              <a:t>Pitäisikö liitolle perustaa oma kurinpitoelin/kurinpitäjä?</a:t>
            </a:r>
          </a:p>
        </p:txBody>
      </p:sp>
    </p:spTree>
    <p:extLst>
      <p:ext uri="{BB962C8B-B14F-4D97-AF65-F5344CB8AC3E}">
        <p14:creationId xmlns:p14="http://schemas.microsoft.com/office/powerpoint/2010/main" val="178190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Tulevia muutosesityksiä</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a:bodyPr>
          <a:lstStyle/>
          <a:p>
            <a:r>
              <a:rPr lang="fi-FI" b="1" dirty="0"/>
              <a:t>Yleisilmailu</a:t>
            </a:r>
          </a:p>
          <a:p>
            <a:r>
              <a:rPr lang="fi-FI" dirty="0"/>
              <a:t>Tästä erillinen esitys.</a:t>
            </a:r>
          </a:p>
        </p:txBody>
      </p:sp>
    </p:spTree>
    <p:extLst>
      <p:ext uri="{BB962C8B-B14F-4D97-AF65-F5344CB8AC3E}">
        <p14:creationId xmlns:p14="http://schemas.microsoft.com/office/powerpoint/2010/main" val="3328386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69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Etäosallistuminen liiton kokouksiin</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lstStyle/>
          <a:p>
            <a:r>
              <a:rPr lang="fi-FI" sz="2800" dirty="0"/>
              <a:t>Ilmailuliiton hallitus (SIL-H 8/2020 § 8) on 14.5.2020 päättänyt tuoda etäosallistumisen mahdollistavan sääntömuutoksen ja äänestys- ja vaalijärjestyksen syyskokoukselle.</a:t>
            </a:r>
          </a:p>
          <a:p>
            <a:r>
              <a:rPr lang="fi-FI" sz="2800" dirty="0"/>
              <a:t>Yhdistyslain mukaan </a:t>
            </a:r>
            <a:r>
              <a:rPr lang="fi-FI" sz="2800" u="sng" dirty="0"/>
              <a:t>yhdistyksen säännöissä </a:t>
            </a:r>
            <a:r>
              <a:rPr lang="fi-FI" sz="2800" dirty="0"/>
              <a:t>voidaan määrätä, että kokoukseen voidaan säännöissä mainituilla edellytyksillä osallistua myös postitse taikka tietoliikenneyhteyden tai muun teknisen apuvälineen avulla kokouksen aikana tai ennen kokousta.</a:t>
            </a:r>
          </a:p>
          <a:p>
            <a:pPr marL="0" indent="0">
              <a:buNone/>
            </a:pPr>
            <a:endParaRPr lang="fi-FI" dirty="0"/>
          </a:p>
        </p:txBody>
      </p:sp>
    </p:spTree>
    <p:extLst>
      <p:ext uri="{BB962C8B-B14F-4D97-AF65-F5344CB8AC3E}">
        <p14:creationId xmlns:p14="http://schemas.microsoft.com/office/powerpoint/2010/main" val="2652173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Etäosallistuminen liiton kokouksiin</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lstStyle/>
          <a:p>
            <a:r>
              <a:rPr lang="fi-FI" sz="2800" dirty="0"/>
              <a:t>Hallitus esittää Ilmailuliiton syyskokoukselle 2020, että liiton sääntöihin lisätään kohta 9.6: ”</a:t>
            </a:r>
            <a:r>
              <a:rPr lang="fi-FI" sz="2800" u="sng" dirty="0"/>
              <a:t>Liiton kokoukseen voidaan osallistua hallituksen tai liiton kokouksen niin päättäessä myös postitse taikka tietoliikenneyhteyden tai muun teknisen apuvälineen avulla kokouksen aikana tai ennen kokousta</a:t>
            </a:r>
            <a:r>
              <a:rPr lang="fi-FI" sz="2800" dirty="0"/>
              <a:t>.”</a:t>
            </a:r>
          </a:p>
          <a:p>
            <a:pPr marL="0" indent="0">
              <a:buNone/>
            </a:pPr>
            <a:endParaRPr lang="fi-FI" dirty="0"/>
          </a:p>
        </p:txBody>
      </p:sp>
    </p:spTree>
    <p:extLst>
      <p:ext uri="{BB962C8B-B14F-4D97-AF65-F5344CB8AC3E}">
        <p14:creationId xmlns:p14="http://schemas.microsoft.com/office/powerpoint/2010/main" val="109977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Antidopingasioiden kurinpito</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lnSpcReduction="10000"/>
          </a:bodyPr>
          <a:lstStyle/>
          <a:p>
            <a:r>
              <a:rPr lang="fi-FI" sz="2800" dirty="0"/>
              <a:t>Ilmailuliitto on Suomen Olympiakomitea ry:n (OK) jäsenjärjestö. </a:t>
            </a:r>
            <a:r>
              <a:rPr lang="fi-FI" sz="2800" dirty="0" err="1"/>
              <a:t>OK:n</a:t>
            </a:r>
            <a:r>
              <a:rPr lang="fi-FI" sz="2800" dirty="0"/>
              <a:t> sääntöjen mukaan (20.6.2016, päivitetty 22.5.2019) </a:t>
            </a:r>
            <a:r>
              <a:rPr lang="fi-FI" sz="2800" dirty="0" err="1"/>
              <a:t>OK:n</a:t>
            </a:r>
            <a:r>
              <a:rPr lang="fi-FI" sz="2800" dirty="0"/>
              <a:t> jäsen </a:t>
            </a:r>
            <a:r>
              <a:rPr lang="fi-FI" sz="2800" u="sng" dirty="0"/>
              <a:t>sitoutuu noudattamaan </a:t>
            </a:r>
            <a:r>
              <a:rPr lang="fi-FI" sz="2800" u="sng" dirty="0" err="1"/>
              <a:t>OK:n</a:t>
            </a:r>
            <a:r>
              <a:rPr lang="fi-FI" sz="2800" u="sng" dirty="0"/>
              <a:t> sääntöjä </a:t>
            </a:r>
            <a:r>
              <a:rPr lang="fi-FI" sz="2800" dirty="0"/>
              <a:t>ja Kansainvälisen olympiakomitean peruskirjaa sekä näiden sääntöjen ja peruskirjan nojalla annettuja muita määräyksiä ja päätöksiä.</a:t>
            </a:r>
          </a:p>
          <a:p>
            <a:r>
              <a:rPr lang="fi-FI" sz="2800" dirty="0" err="1"/>
              <a:t>OK:n</a:t>
            </a:r>
            <a:r>
              <a:rPr lang="fi-FI" sz="2800" dirty="0"/>
              <a:t> sääntöjen mukaan OK ja sen </a:t>
            </a:r>
            <a:r>
              <a:rPr lang="fi-FI" sz="2800" u="sng" dirty="0"/>
              <a:t>jäsenet sitoutuvat </a:t>
            </a:r>
            <a:r>
              <a:rPr lang="fi-FI" sz="2800" dirty="0"/>
              <a:t>antidopingtoimintaan ja </a:t>
            </a:r>
            <a:r>
              <a:rPr lang="fi-FI" sz="2800" u="sng" dirty="0"/>
              <a:t>noudattamaan </a:t>
            </a:r>
            <a:r>
              <a:rPr lang="fi-FI" sz="2800" dirty="0"/>
              <a:t>kulloinkin voimassa olevaa urheilun kansainvälistä ja kansallista </a:t>
            </a:r>
            <a:r>
              <a:rPr lang="fi-FI" sz="2800" u="sng" dirty="0"/>
              <a:t>antidopingsäännöstöä</a:t>
            </a:r>
            <a:r>
              <a:rPr lang="fi-FI" sz="2800" dirty="0"/>
              <a:t>.</a:t>
            </a:r>
          </a:p>
          <a:p>
            <a:pPr marL="0" indent="0">
              <a:buNone/>
            </a:pPr>
            <a:endParaRPr lang="fi-FI" dirty="0"/>
          </a:p>
        </p:txBody>
      </p:sp>
    </p:spTree>
    <p:extLst>
      <p:ext uri="{BB962C8B-B14F-4D97-AF65-F5344CB8AC3E}">
        <p14:creationId xmlns:p14="http://schemas.microsoft.com/office/powerpoint/2010/main" val="148978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Antidopingasioiden kurinpito</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lnSpcReduction="10000"/>
          </a:bodyPr>
          <a:lstStyle/>
          <a:p>
            <a:r>
              <a:rPr lang="fi-FI" dirty="0"/>
              <a:t>OK on syyskokouksessaan 2019 päättänyt (23.11.2019, 11.1-3 §)</a:t>
            </a:r>
          </a:p>
          <a:p>
            <a:pPr lvl="0"/>
            <a:r>
              <a:rPr lang="fi-FI" dirty="0"/>
              <a:t>muuttaa Suomen Olympiakomitean sääntöjen 19 §:ää siten, että </a:t>
            </a:r>
          </a:p>
          <a:p>
            <a:pPr lvl="1"/>
            <a:r>
              <a:rPr lang="fi-FI" dirty="0"/>
              <a:t>1.1.2021 alkaen dopingrikkomuksissa kurinpitovaltaa käyttää Suomen Antidopingsäännöstössä määritelty kurinpitoelin</a:t>
            </a:r>
          </a:p>
          <a:p>
            <a:pPr lvl="1"/>
            <a:r>
              <a:rPr lang="fi-FI" b="1" dirty="0"/>
              <a:t>velvoittaa lajiliitot kirjaamaan sääntöihinsä</a:t>
            </a:r>
            <a:r>
              <a:rPr lang="fi-FI" dirty="0"/>
              <a:t> dopingrikkomusten kurinpitovallan siirtämisen antidopingsäännöstössä määritellylle kurinpitoelimelle</a:t>
            </a:r>
          </a:p>
          <a:p>
            <a:pPr lvl="1"/>
            <a:r>
              <a:rPr lang="fi-FI" dirty="0"/>
              <a:t>suositella lajiliitoille seuraavaa kirjausta sääntöihin: ”Epäillyissä dopingrikkomuksissa 1.1.2021 alkaen kurinpitovaltaa käyttää voimassa olevassa Suomen antidopingsäännöstössä mainittu kurinpitoelin”.</a:t>
            </a:r>
          </a:p>
          <a:p>
            <a:pPr marL="0" indent="0">
              <a:buNone/>
            </a:pPr>
            <a:endParaRPr lang="fi-FI" dirty="0"/>
          </a:p>
        </p:txBody>
      </p:sp>
    </p:spTree>
    <p:extLst>
      <p:ext uri="{BB962C8B-B14F-4D97-AF65-F5344CB8AC3E}">
        <p14:creationId xmlns:p14="http://schemas.microsoft.com/office/powerpoint/2010/main" val="259457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Suomen antidopingsäännöstö</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fontScale="85000" lnSpcReduction="10000"/>
          </a:bodyPr>
          <a:lstStyle/>
          <a:p>
            <a:r>
              <a:rPr lang="fi-FI" dirty="0"/>
              <a:t>Suomen antidopingsäännöstö koskee koko suomalaista järjestäytynyttä urheilua. Säännöstö tuli voimaan 1.1.2015, ja se noudattaa </a:t>
            </a:r>
            <a:r>
              <a:rPr lang="fi-FI" dirty="0" err="1"/>
              <a:t>WADAn</a:t>
            </a:r>
            <a:r>
              <a:rPr lang="fi-FI" dirty="0"/>
              <a:t> Maailman antidopingsäännöstöä. (</a:t>
            </a:r>
            <a:r>
              <a:rPr lang="fi-FI" u="sng" dirty="0">
                <a:hlinkClick r:id="rId3"/>
              </a:rPr>
              <a:t>https://www.suek.fi/suomen-antidopingsaannosto</a:t>
            </a:r>
            <a:r>
              <a:rPr lang="fi-FI" dirty="0"/>
              <a:t>)</a:t>
            </a:r>
          </a:p>
          <a:p>
            <a:r>
              <a:rPr lang="fi-FI" u="sng" dirty="0"/>
              <a:t>Suomen antidopingsäännöstön piiriin kuuluvat</a:t>
            </a:r>
            <a:r>
              <a:rPr lang="fi-FI" dirty="0"/>
              <a:t>:</a:t>
            </a:r>
          </a:p>
          <a:p>
            <a:pPr lvl="1"/>
            <a:r>
              <a:rPr lang="fi-FI" dirty="0"/>
              <a:t>Suomessa </a:t>
            </a:r>
            <a:r>
              <a:rPr lang="fi-FI" u="sng" dirty="0"/>
              <a:t>rekisteröidyt urheilujärjestöt </a:t>
            </a:r>
            <a:r>
              <a:rPr lang="fi-FI" dirty="0"/>
              <a:t>ja muut yhteisöt, jotka </a:t>
            </a:r>
            <a:r>
              <a:rPr lang="fi-FI" u="sng" dirty="0"/>
              <a:t>säännöissään</a:t>
            </a:r>
            <a:r>
              <a:rPr lang="fi-FI" dirty="0"/>
              <a:t> tai </a:t>
            </a:r>
            <a:r>
              <a:rPr lang="fi-FI" dirty="0" err="1"/>
              <a:t>SUEKin</a:t>
            </a:r>
            <a:r>
              <a:rPr lang="fi-FI" dirty="0"/>
              <a:t> kanssa erikseen solmimallaan sopimuksella ovat </a:t>
            </a:r>
            <a:r>
              <a:rPr lang="fi-FI" u="sng" dirty="0"/>
              <a:t>sitoutuneet noudattamaan </a:t>
            </a:r>
            <a:r>
              <a:rPr lang="fi-FI" dirty="0"/>
              <a:t>Suomen antidopingsäännöstöä ja</a:t>
            </a:r>
          </a:p>
          <a:p>
            <a:pPr lvl="1"/>
            <a:r>
              <a:rPr lang="fi-FI" dirty="0"/>
              <a:t>.</a:t>
            </a:r>
            <a:r>
              <a:rPr lang="fi-FI" u="sng" dirty="0"/>
              <a:t> edellä mainittujen tahojen jäsenet ja kilpailutoimintaan osallistuvat urheilijat sekä heidän tukihenkilönsä</a:t>
            </a:r>
            <a:endParaRPr lang="fi-FI" dirty="0"/>
          </a:p>
          <a:p>
            <a:r>
              <a:rPr lang="fi-FI" dirty="0"/>
              <a:t>Suomen antidopingsäännöstön mukaan (16.1) kaikkien </a:t>
            </a:r>
            <a:r>
              <a:rPr lang="fi-FI" i="1" dirty="0"/>
              <a:t>kansallisten lajiliittojen </a:t>
            </a:r>
            <a:r>
              <a:rPr lang="fi-FI" dirty="0"/>
              <a:t>ja niiden jäsenten on noudatettava tätä </a:t>
            </a:r>
            <a:r>
              <a:rPr lang="fi-FI" i="1" dirty="0"/>
              <a:t>säännöstöä</a:t>
            </a:r>
            <a:r>
              <a:rPr lang="fi-FI" dirty="0"/>
              <a:t>. </a:t>
            </a:r>
            <a:r>
              <a:rPr lang="fi-FI" i="1" dirty="0"/>
              <a:t>Säännöstö </a:t>
            </a:r>
            <a:r>
              <a:rPr lang="fi-FI" dirty="0"/>
              <a:t>on myös sisällytettävä joko suoraan tai viittauksella kunkin </a:t>
            </a:r>
            <a:r>
              <a:rPr lang="fi-FI" i="1" dirty="0"/>
              <a:t>kansallisen lajiliiton </a:t>
            </a:r>
            <a:r>
              <a:rPr lang="fi-FI" dirty="0"/>
              <a:t>sääntöihin, jotta </a:t>
            </a:r>
            <a:r>
              <a:rPr lang="fi-FI" i="1" dirty="0"/>
              <a:t>ADT </a:t>
            </a:r>
            <a:r>
              <a:rPr lang="fi-FI" dirty="0"/>
              <a:t>voi saattaa ne voimaan </a:t>
            </a:r>
            <a:r>
              <a:rPr lang="fi-FI" i="1" dirty="0"/>
              <a:t>kansallisen lajiliiton </a:t>
            </a:r>
            <a:r>
              <a:rPr lang="fi-FI" dirty="0"/>
              <a:t>toimivaltaan kuuluvia </a:t>
            </a:r>
            <a:r>
              <a:rPr lang="fi-FI" i="1" dirty="0"/>
              <a:t>urheilijoita </a:t>
            </a:r>
            <a:r>
              <a:rPr lang="fi-FI" dirty="0"/>
              <a:t>ja muita </a:t>
            </a:r>
            <a:r>
              <a:rPr lang="fi-FI" i="1" dirty="0"/>
              <a:t>henkilöitä </a:t>
            </a:r>
            <a:r>
              <a:rPr lang="fi-FI" dirty="0"/>
              <a:t>kohtaan.</a:t>
            </a:r>
          </a:p>
          <a:p>
            <a:pPr marL="0" indent="0">
              <a:buNone/>
            </a:pPr>
            <a:endParaRPr lang="fi-FI" dirty="0"/>
          </a:p>
        </p:txBody>
      </p:sp>
    </p:spTree>
    <p:extLst>
      <p:ext uri="{BB962C8B-B14F-4D97-AF65-F5344CB8AC3E}">
        <p14:creationId xmlns:p14="http://schemas.microsoft.com/office/powerpoint/2010/main" val="165832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Ilmailuliiton säännöt</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a:bodyPr>
          <a:lstStyle/>
          <a:p>
            <a:r>
              <a:rPr lang="fi-FI" sz="2800" dirty="0"/>
              <a:t>2.2: Liitto ja sen jäsenet ovat sitoutuneet kulloinkin voimassa oleviin Suomen Olympiakomitean ja</a:t>
            </a:r>
            <a:br>
              <a:rPr lang="fi-FI" sz="2800" dirty="0"/>
            </a:br>
            <a:r>
              <a:rPr lang="fi-FI" sz="2800" dirty="0"/>
              <a:t>Antidopingtoimikunnan dopingsäännöstöihin ja sitä kautta Kansainvälisen Olympiakomitean</a:t>
            </a:r>
            <a:br>
              <a:rPr lang="fi-FI" sz="2800" dirty="0"/>
            </a:br>
            <a:r>
              <a:rPr lang="fi-FI" sz="2800" dirty="0"/>
              <a:t>dopingsäännöstöihin sekä muihin Suomen allekirjoittamien kansainvälisten antidopingsopimusten mukaisiin sääntöihin sekä </a:t>
            </a:r>
            <a:r>
              <a:rPr lang="fi-FI" sz="2800" dirty="0" err="1"/>
              <a:t>FAI:n</a:t>
            </a:r>
            <a:r>
              <a:rPr lang="fi-FI" sz="2800" dirty="0"/>
              <a:t> antamiin ohjeisiin.</a:t>
            </a:r>
          </a:p>
          <a:p>
            <a:r>
              <a:rPr lang="fi-FI" sz="2800" dirty="0"/>
              <a:t>2.4: Liitto on Suomen edustaja </a:t>
            </a:r>
            <a:r>
              <a:rPr lang="fi-FI" sz="2800" dirty="0" err="1"/>
              <a:t>FAI:ssa</a:t>
            </a:r>
            <a:r>
              <a:rPr lang="fi-FI" sz="2800" dirty="0"/>
              <a:t>. Liitto noudattaa toiminnassaan edellä mainittujen järjestöjen sääntöjä ja määräyksiä.</a:t>
            </a:r>
          </a:p>
        </p:txBody>
      </p:sp>
    </p:spTree>
    <p:extLst>
      <p:ext uri="{BB962C8B-B14F-4D97-AF65-F5344CB8AC3E}">
        <p14:creationId xmlns:p14="http://schemas.microsoft.com/office/powerpoint/2010/main" val="110618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Antidopingasioiden kurinpito</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a:bodyPr>
          <a:lstStyle/>
          <a:p>
            <a:r>
              <a:rPr lang="fi-FI" sz="2800" dirty="0"/>
              <a:t>Hallitus esittää Ilmailuliiton syyskokoukselle 2020, että liiton sääntöihin lisätään kohta 20.2: ”Epäillyissä dopingrikkomuksissa 1.1.2021 alkaen kurinpitovaltaa käyttää voimassa olevassa Suomen antidopingsäännöstössä mainittu kurinpitoelin.”</a:t>
            </a:r>
          </a:p>
          <a:p>
            <a:pPr marL="0" indent="0">
              <a:buNone/>
            </a:pPr>
            <a:endParaRPr lang="fi-FI" dirty="0"/>
          </a:p>
        </p:txBody>
      </p:sp>
    </p:spTree>
    <p:extLst>
      <p:ext uri="{BB962C8B-B14F-4D97-AF65-F5344CB8AC3E}">
        <p14:creationId xmlns:p14="http://schemas.microsoft.com/office/powerpoint/2010/main" val="246835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B4896D-F2D2-4846-BC04-8720A2306B5E}"/>
              </a:ext>
            </a:extLst>
          </p:cNvPr>
          <p:cNvSpPr>
            <a:spLocks noGrp="1"/>
          </p:cNvSpPr>
          <p:nvPr>
            <p:ph type="title"/>
          </p:nvPr>
        </p:nvSpPr>
        <p:spPr/>
        <p:txBody>
          <a:bodyPr/>
          <a:lstStyle/>
          <a:p>
            <a:r>
              <a:rPr lang="fi-FI" dirty="0"/>
              <a:t>Tekninen muutos 21 §:ssä</a:t>
            </a:r>
          </a:p>
        </p:txBody>
      </p:sp>
      <p:sp>
        <p:nvSpPr>
          <p:cNvPr id="3" name="Sisällön paikkamerkki 2">
            <a:extLst>
              <a:ext uri="{FF2B5EF4-FFF2-40B4-BE49-F238E27FC236}">
                <a16:creationId xmlns:a16="http://schemas.microsoft.com/office/drawing/2014/main" id="{94419F24-5FA0-4B6F-B9C4-4A4448DFEEE6}"/>
              </a:ext>
            </a:extLst>
          </p:cNvPr>
          <p:cNvSpPr>
            <a:spLocks noGrp="1"/>
          </p:cNvSpPr>
          <p:nvPr>
            <p:ph idx="1"/>
          </p:nvPr>
        </p:nvSpPr>
        <p:spPr/>
        <p:txBody>
          <a:bodyPr>
            <a:normAutofit/>
          </a:bodyPr>
          <a:lstStyle/>
          <a:p>
            <a:r>
              <a:rPr lang="fi-FI" sz="2800" dirty="0"/>
              <a:t>Hallitus esittää Ilmailuliiton syyskokoukselle 2020, että liiton sääntöjen kohta 21 korjataan kuulumaan seuraavasti: ”21 § Saatuaan ilmoituksen sääntöjen tai määräysten vastaisesta toiminnasta (sääntöjen rikkomisesta) tulee hallituksen tutkia rikkomusta koskeva ilmoitus, pyytää ja käsitellä tarvittaessa selvitys asiasta sekä mahdollisesti määrätä näiden sääntöjen 22 §:n mukaisesti rangaistuksia.”</a:t>
            </a:r>
          </a:p>
          <a:p>
            <a:pPr marL="0" indent="0">
              <a:buNone/>
            </a:pPr>
            <a:endParaRPr lang="fi-FI" dirty="0"/>
          </a:p>
        </p:txBody>
      </p:sp>
    </p:spTree>
    <p:extLst>
      <p:ext uri="{BB962C8B-B14F-4D97-AF65-F5344CB8AC3E}">
        <p14:creationId xmlns:p14="http://schemas.microsoft.com/office/powerpoint/2010/main" val="169452338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l ppt pohja 2018" id="{B501B059-42CD-4043-B1E2-D57D6187916D}" vid="{DDEFFA9D-14DE-436E-8DCC-7591164219B3}"/>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847167AD3FDB4CA8E596C6353D29EC" ma:contentTypeVersion="13" ma:contentTypeDescription="Create a new document." ma:contentTypeScope="" ma:versionID="02abeccf259e8ff9c2130688f62c4d9b">
  <xsd:schema xmlns:xsd="http://www.w3.org/2001/XMLSchema" xmlns:xs="http://www.w3.org/2001/XMLSchema" xmlns:p="http://schemas.microsoft.com/office/2006/metadata/properties" xmlns:ns3="aa099da7-8511-45b5-b5b3-4c3639980a4a" xmlns:ns4="0856f7e6-7ef2-4af9-a1be-ec8d3a5c4956" targetNamespace="http://schemas.microsoft.com/office/2006/metadata/properties" ma:root="true" ma:fieldsID="842d59bf3a64fd907656cba43b247c83" ns3:_="" ns4:_="">
    <xsd:import namespace="aa099da7-8511-45b5-b5b3-4c3639980a4a"/>
    <xsd:import namespace="0856f7e6-7ef2-4af9-a1be-ec8d3a5c49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99da7-8511-45b5-b5b3-4c3639980a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856f7e6-7ef2-4af9-a1be-ec8d3a5c495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DC1DBB-58A6-4298-8A97-4927D2A65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99da7-8511-45b5-b5b3-4c3639980a4a"/>
    <ds:schemaRef ds:uri="0856f7e6-7ef2-4af9-a1be-ec8d3a5c49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F78E8D-ABA9-400D-84BD-8A87DCB4EF8A}">
  <ds:schemaRefs>
    <ds:schemaRef ds:uri="http://schemas.microsoft.com/sharepoint/v3/contenttype/forms"/>
  </ds:schemaRefs>
</ds:datastoreItem>
</file>

<file path=customXml/itemProps3.xml><?xml version="1.0" encoding="utf-8"?>
<ds:datastoreItem xmlns:ds="http://schemas.openxmlformats.org/officeDocument/2006/customXml" ds:itemID="{7709CACD-23E1-4355-AE1B-1FA8DA0DC5C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SIl ppt pohja 2018</Template>
  <TotalTime>168</TotalTime>
  <Words>680</Words>
  <Application>Microsoft Office PowerPoint</Application>
  <PresentationFormat>Näytössä katseltava diaesitys (4:3)</PresentationFormat>
  <Paragraphs>64</Paragraphs>
  <Slides>14</Slides>
  <Notes>12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Nexa Bold</vt:lpstr>
      <vt:lpstr>Office-teema</vt:lpstr>
      <vt:lpstr>Sääntömuutosesityksiä syyskokoukselle 2020</vt:lpstr>
      <vt:lpstr>Etäosallistuminen liiton kokouksiin</vt:lpstr>
      <vt:lpstr>Etäosallistuminen liiton kokouksiin</vt:lpstr>
      <vt:lpstr>Antidopingasioiden kurinpito</vt:lpstr>
      <vt:lpstr>Antidopingasioiden kurinpito</vt:lpstr>
      <vt:lpstr>Suomen antidopingsäännöstö</vt:lpstr>
      <vt:lpstr>Ilmailuliiton säännöt</vt:lpstr>
      <vt:lpstr>Antidopingasioiden kurinpito</vt:lpstr>
      <vt:lpstr>Tekninen muutos 21 §:ssä</vt:lpstr>
      <vt:lpstr>Tulevia muutosesityksiä</vt:lpstr>
      <vt:lpstr>Tulevia muutosesityksiä</vt:lpstr>
      <vt:lpstr>Kurinpitoelin jatkossa?</vt:lpstr>
      <vt:lpstr>Tulevia muutosesityksiä</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Sääntömuutosesityksiä syyskokoukselle 2020</dc:title>
  <dc:creator>Timo Latikka</dc:creator>
  <cp:lastModifiedBy>Timo Latikka</cp:lastModifiedBy>
  <cp:revision>3</cp:revision>
  <dcterms:created xsi:type="dcterms:W3CDTF">2020-10-03T10:06:39Z</dcterms:created>
  <dcterms:modified xsi:type="dcterms:W3CDTF">2020-10-03T12:55:09Z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0x01010009847167AD3FDB4CA8E596C6353D29EC</vt:lpwstr>
  </property>
</Properties>
</file>